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6.m4a"/><Relationship Id="rId7" Type="http://schemas.openxmlformats.org/officeDocument/2006/relationships/image" Target="../media/image9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87771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66" y="3276600"/>
            <a:ext cx="7696200" cy="17526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B4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0076" y="152011"/>
            <a:ext cx="63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10793"/>
            <a:ext cx="1828800" cy="16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256</Words>
  <Application>Microsoft Office PowerPoint</Application>
  <PresentationFormat>On-screen Show (4:3)</PresentationFormat>
  <Paragraphs>24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Techsi.vn</cp:lastModifiedBy>
  <cp:revision>35</cp:revision>
  <dcterms:created xsi:type="dcterms:W3CDTF">2022-02-10T00:22:26Z</dcterms:created>
  <dcterms:modified xsi:type="dcterms:W3CDTF">2026-01-05T09:58:53Z</dcterms:modified>
</cp:coreProperties>
</file>