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67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7452-9DB5-4CF2-B142-30255F277974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hinh-nen-powerpoint-de-thuong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261363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ỦY BAN NHÂN DÂN PHƯỜNG PHÚC LỢI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TRƯỜNG MẦM NON BAN MAI XANH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28600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VỰC: PHÁT TRIỂN THỂ CHẤT</a:t>
            </a:r>
          </a:p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T/C:Ô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4-5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MGNB2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80319"/>
            <a:ext cx="1600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4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6" name="TextBox 5"/>
          <p:cNvSpPr txBox="1"/>
          <p:nvPr/>
        </p:nvSpPr>
        <p:spPr>
          <a:xfrm>
            <a:off x="3124200" y="1828801"/>
            <a:ext cx="664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C00000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3" name="V.A – Mời Lên Tàu Lửa Nh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248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4601" y="3048001"/>
            <a:ext cx="7391400" cy="101566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ấn mạnh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2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29400"/>
          </a:xfrm>
        </p:spPr>
      </p:pic>
      <p:pic>
        <p:nvPicPr>
          <p:cNvPr id="3" name="nhac nang cao 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7900" y="4038600"/>
            <a:ext cx="609600" cy="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69734"/>
            <a:ext cx="1158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1524001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4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7400" y="25908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5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427685" y="1763087"/>
            <a:ext cx="2727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he hoi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7620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15800" cy="7010400"/>
          </a:xfrm>
        </p:spPr>
      </p:pic>
      <p:sp>
        <p:nvSpPr>
          <p:cNvPr id="3" name="Oval 2"/>
          <p:cNvSpPr/>
          <p:nvPr/>
        </p:nvSpPr>
        <p:spPr>
          <a:xfrm>
            <a:off x="2286000" y="1219200"/>
            <a:ext cx="7086600" cy="3962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80</Words>
  <Application>Microsoft Office PowerPoint</Application>
  <PresentationFormat>Widescreen</PresentationFormat>
  <Paragraphs>14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60</cp:revision>
  <dcterms:created xsi:type="dcterms:W3CDTF">2018-04-24T05:15:40Z</dcterms:created>
  <dcterms:modified xsi:type="dcterms:W3CDTF">2026-01-05T09:04:48Z</dcterms:modified>
</cp:coreProperties>
</file>