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78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5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5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3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3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1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5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9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50655-3909-4D02-8AEA-B71D0EBBBB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EA995-B2F9-4807-AA4C-31E8E9005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4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200 Hình Nền PowerPoint Thuyết Trình Đẹp - Đề án 2020 - Tổng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754312" y="260847"/>
            <a:ext cx="6858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alt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</a:t>
            </a:r>
            <a:endParaRPr lang="vi-VN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078264" y="3296654"/>
            <a:ext cx="84672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vi-VN" alt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831055" y="4116832"/>
            <a:ext cx="109616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   : SỬ DỤNG CÁC NGUYÊN VẬT LIỆU KHÁC NHAU ĐỂ TẠO THÀNH HÌNH CƠ BẢN</a:t>
            </a:r>
            <a:endParaRPr lang="vi-V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3430924" y="5090925"/>
            <a:ext cx="51996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: </a:t>
            </a:r>
            <a:r>
              <a:rPr lang="en-US" alt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alt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B2</a:t>
            </a:r>
            <a:endParaRPr lang="vi-VN" alt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2184343" y="5641304"/>
            <a:ext cx="78233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2754312" y="2463101"/>
            <a:ext cx="6858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alt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vi-VN" alt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50" y="1265692"/>
            <a:ext cx="1590675" cy="119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34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44746" y="601166"/>
            <a:ext cx="3563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87191" y="1337157"/>
            <a:ext cx="2098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44746" y="1914155"/>
            <a:ext cx="63914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844746" y="2611564"/>
            <a:ext cx="41200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6785" y="3837770"/>
            <a:ext cx="944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*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Sử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dụng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các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nguyên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vật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liệu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khác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nhau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để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tạo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thành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các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cơ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bản</a:t>
            </a:r>
            <a:endParaRPr lang="en-US" sz="2000" b="1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87190" y="3224667"/>
            <a:ext cx="2029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Chơ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82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65541" y="1460534"/>
            <a:ext cx="97882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i="1" dirty="0" smtClean="0">
                <a:solidFill>
                  <a:srgbClr val="000000"/>
                </a:solidFill>
                <a:latin typeface="Time New Roman"/>
                <a:ea typeface="MS Mincho"/>
              </a:rPr>
              <a:t>*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Trò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chơi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2: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Tạo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hình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theo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ý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thích</a:t>
            </a:r>
            <a:endParaRPr lang="en-US" sz="24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 New Roman"/>
                <a:ea typeface="MS Mincho"/>
              </a:rPr>
              <a:t>- </a:t>
            </a:r>
            <a:r>
              <a:rPr lang="en-US" sz="2400" dirty="0" err="1">
                <a:latin typeface="Time New Roman"/>
                <a:ea typeface="MS Mincho"/>
              </a:rPr>
              <a:t>Cách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chơi</a:t>
            </a:r>
            <a:r>
              <a:rPr lang="en-US" sz="2400" dirty="0">
                <a:latin typeface="Time New Roman"/>
                <a:ea typeface="MS Mincho"/>
              </a:rPr>
              <a:t>: </a:t>
            </a:r>
            <a:r>
              <a:rPr lang="en-US" sz="2400" dirty="0" err="1">
                <a:latin typeface="Time New Roman"/>
                <a:ea typeface="MS Mincho"/>
              </a:rPr>
              <a:t>Cô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có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rất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nhiều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nguyên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liệu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khác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nhau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để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sẵn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trên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các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bàn</a:t>
            </a:r>
            <a:r>
              <a:rPr lang="en-US" sz="2400" dirty="0">
                <a:latin typeface="Time New Roman"/>
                <a:ea typeface="MS Mincho"/>
              </a:rPr>
              <a:t>, </a:t>
            </a:r>
            <a:r>
              <a:rPr lang="en-US" sz="2400" dirty="0" err="1">
                <a:latin typeface="Time New Roman"/>
                <a:ea typeface="MS Mincho"/>
              </a:rPr>
              <a:t>mỗi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bạn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hãy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sử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dụng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các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nguyên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vật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liệu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khác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nhau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để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tạo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thành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các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hình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cơ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bản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mình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thích.Bạn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nào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tạo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được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nhiều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hình</a:t>
            </a:r>
            <a:r>
              <a:rPr lang="en-US" sz="2400" dirty="0">
                <a:latin typeface="Time New Roman"/>
                <a:ea typeface="MS Mincho"/>
              </a:rPr>
              <a:t>, </a:t>
            </a:r>
            <a:r>
              <a:rPr lang="en-US" sz="2400" dirty="0" err="1">
                <a:latin typeface="Time New Roman"/>
                <a:ea typeface="MS Mincho"/>
              </a:rPr>
              <a:t>nói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được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tên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hình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của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mình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sẽ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giành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phần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thưởng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của</a:t>
            </a:r>
            <a:r>
              <a:rPr lang="en-US" sz="2400" dirty="0">
                <a:latin typeface="Time New Roman"/>
                <a:ea typeface="MS Mincho"/>
              </a:rPr>
              <a:t> </a:t>
            </a:r>
            <a:r>
              <a:rPr lang="en-US" sz="2400" dirty="0" err="1">
                <a:latin typeface="Time New Roman"/>
                <a:ea typeface="MS Mincho"/>
              </a:rPr>
              <a:t>cô</a:t>
            </a:r>
            <a:r>
              <a:rPr lang="en-US" sz="2400" dirty="0">
                <a:latin typeface="Time New Roman"/>
                <a:ea typeface="MS Mincho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6227" y="627350"/>
            <a:ext cx="9597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*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Luyện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tập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: 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0883" y="1526684"/>
            <a:ext cx="97882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*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Trò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chơi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1: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Tạo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hình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theo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yêu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cầu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của</a:t>
            </a:r>
            <a:r>
              <a:rPr lang="en-US" sz="2400" b="1" i="1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Time New Roman"/>
                <a:ea typeface="MS Mincho"/>
              </a:rPr>
              <a:t>cô</a:t>
            </a:r>
            <a:endParaRPr lang="en-US" sz="2400" dirty="0">
              <a:latin typeface="Time New Roman"/>
              <a:ea typeface="MS Mincho"/>
            </a:endParaRP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en-US" sz="2400" dirty="0" err="1" smtClean="0">
                <a:solidFill>
                  <a:srgbClr val="000000"/>
                </a:solidFill>
                <a:latin typeface="Time New Roman"/>
                <a:ea typeface="MS Mincho"/>
              </a:rPr>
              <a:t>Cách</a:t>
            </a:r>
            <a:r>
              <a:rPr lang="en-US" sz="2400" dirty="0" smtClean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chơi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cô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tên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 New Roman"/>
                <a:ea typeface="MS Mincho"/>
              </a:rPr>
              <a:t>nguyên</a:t>
            </a:r>
            <a:r>
              <a:rPr lang="en-US" sz="2400" dirty="0" smtClean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liệu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tạo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 New Roman"/>
                <a:ea typeface="MS Mincho"/>
              </a:rPr>
              <a:t>nhanh</a:t>
            </a:r>
            <a:endParaRPr lang="en-US" sz="2400" dirty="0" smtClean="0">
              <a:solidFill>
                <a:srgbClr val="000000"/>
              </a:solidFill>
              <a:latin typeface="Time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Time New Roman"/>
                <a:ea typeface="MS Mincho"/>
              </a:rPr>
              <a:t>	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 New Roman"/>
                <a:ea typeface="MS Mincho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 New Roman"/>
                <a:ea typeface="MS Mincho"/>
              </a:rPr>
              <a:t>cô</a:t>
            </a:r>
            <a:r>
              <a:rPr lang="en-US" dirty="0">
                <a:solidFill>
                  <a:srgbClr val="000000"/>
                </a:solidFill>
                <a:latin typeface="Time New Roman"/>
                <a:ea typeface="MS Mincho"/>
              </a:rPr>
              <a:t>.</a:t>
            </a:r>
            <a:endParaRPr lang="en-US" sz="1600" dirty="0">
              <a:latin typeface="Times New Roman" panose="02020603050405020304" pitchFamily="18" charset="0"/>
              <a:ea typeface="MS Minch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8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24282" y="1126898"/>
            <a:ext cx="1808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44914" y="2934808"/>
            <a:ext cx="85489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altLang="en-US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0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208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MS Mincho</vt:lpstr>
      <vt:lpstr>Time New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6</cp:revision>
  <dcterms:created xsi:type="dcterms:W3CDTF">2024-07-18T03:21:26Z</dcterms:created>
  <dcterms:modified xsi:type="dcterms:W3CDTF">2026-01-05T08:48:48Z</dcterms:modified>
</cp:coreProperties>
</file>