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5" r:id="rId2"/>
    <p:sldId id="262" r:id="rId3"/>
    <p:sldId id="264" r:id="rId4"/>
    <p:sldId id="272" r:id="rId5"/>
    <p:sldId id="273" r:id="rId6"/>
    <p:sldId id="274" r:id="rId7"/>
    <p:sldId id="276" r:id="rId8"/>
    <p:sldId id="275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006600"/>
    <a:srgbClr val="97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7FA1AC-E901-4C42-AC54-9B89417199C4}" v="19" dt="2025-01-04T03:08:26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96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 Nguyen" userId="4612b5a780d1b873" providerId="LiveId" clId="{C97FA1AC-E901-4C42-AC54-9B89417199C4}"/>
    <pc:docChg chg="undo custSel addSld delSld modSld sldOrd">
      <pc:chgData name="Hoa Nguyen" userId="4612b5a780d1b873" providerId="LiveId" clId="{C97FA1AC-E901-4C42-AC54-9B89417199C4}" dt="2025-01-04T03:09:13.770" v="754" actId="1076"/>
      <pc:docMkLst>
        <pc:docMk/>
      </pc:docMkLst>
      <pc:sldChg chg="modSp mod">
        <pc:chgData name="Hoa Nguyen" userId="4612b5a780d1b873" providerId="LiveId" clId="{C97FA1AC-E901-4C42-AC54-9B89417199C4}" dt="2025-01-04T02:20:50.187" v="217" actId="20577"/>
        <pc:sldMkLst>
          <pc:docMk/>
          <pc:sldMk cId="1226538507" sldId="264"/>
        </pc:sldMkLst>
        <pc:spChg chg="mod">
          <ac:chgData name="Hoa Nguyen" userId="4612b5a780d1b873" providerId="LiveId" clId="{C97FA1AC-E901-4C42-AC54-9B89417199C4}" dt="2025-01-04T02:20:50.187" v="217" actId="20577"/>
          <ac:spMkLst>
            <pc:docMk/>
            <pc:sldMk cId="1226538507" sldId="264"/>
            <ac:spMk id="5" creationId="{00000000-0000-0000-0000-000000000000}"/>
          </ac:spMkLst>
        </pc:spChg>
        <pc:picChg chg="mod">
          <ac:chgData name="Hoa Nguyen" userId="4612b5a780d1b873" providerId="LiveId" clId="{C97FA1AC-E901-4C42-AC54-9B89417199C4}" dt="2025-01-04T02:20:24.890" v="211" actId="1076"/>
          <ac:picMkLst>
            <pc:docMk/>
            <pc:sldMk cId="1226538507" sldId="264"/>
            <ac:picMk id="4" creationId="{00000000-0000-0000-0000-000000000000}"/>
          </ac:picMkLst>
        </pc:picChg>
      </pc:sldChg>
      <pc:sldChg chg="addSp">
        <pc:chgData name="Hoa Nguyen" userId="4612b5a780d1b873" providerId="LiveId" clId="{C97FA1AC-E901-4C42-AC54-9B89417199C4}" dt="2025-01-02T04:08:26.857" v="0"/>
        <pc:sldMkLst>
          <pc:docMk/>
          <pc:sldMk cId="1567607331" sldId="268"/>
        </pc:sldMkLst>
      </pc:sldChg>
      <pc:sldChg chg="addSp ord">
        <pc:chgData name="Hoa Nguyen" userId="4612b5a780d1b873" providerId="LiveId" clId="{C97FA1AC-E901-4C42-AC54-9B89417199C4}" dt="2025-01-04T02:27:51.512" v="454"/>
        <pc:sldMkLst>
          <pc:docMk/>
          <pc:sldMk cId="946158801" sldId="269"/>
        </pc:sldMkLst>
      </pc:sldChg>
      <pc:sldChg chg="addSp">
        <pc:chgData name="Hoa Nguyen" userId="4612b5a780d1b873" providerId="LiveId" clId="{C97FA1AC-E901-4C42-AC54-9B89417199C4}" dt="2025-01-02T04:12:39.443" v="1"/>
        <pc:sldMkLst>
          <pc:docMk/>
          <pc:sldMk cId="763433090" sldId="271"/>
        </pc:sldMkLst>
        <pc:inkChg chg="add">
          <ac:chgData name="Hoa Nguyen" userId="4612b5a780d1b873" providerId="LiveId" clId="{C97FA1AC-E901-4C42-AC54-9B89417199C4}" dt="2025-01-02T04:12:39.443" v="1"/>
          <ac:inkMkLst>
            <pc:docMk/>
            <pc:sldMk cId="763433090" sldId="271"/>
            <ac:inkMk id="2" creationId="{26424C6D-4E5F-9744-4F26-89120B765784}"/>
          </ac:inkMkLst>
        </pc:inkChg>
      </pc:sldChg>
      <pc:sldChg chg="addSp delSp modSp new mod">
        <pc:chgData name="Hoa Nguyen" userId="4612b5a780d1b873" providerId="LiveId" clId="{C97FA1AC-E901-4C42-AC54-9B89417199C4}" dt="2025-01-04T02:25:39.059" v="329"/>
        <pc:sldMkLst>
          <pc:docMk/>
          <pc:sldMk cId="4092167053" sldId="272"/>
        </pc:sldMkLst>
        <pc:spChg chg="del">
          <ac:chgData name="Hoa Nguyen" userId="4612b5a780d1b873" providerId="LiveId" clId="{C97FA1AC-E901-4C42-AC54-9B89417199C4}" dt="2025-01-04T02:23:48.420" v="219"/>
          <ac:spMkLst>
            <pc:docMk/>
            <pc:sldMk cId="4092167053" sldId="272"/>
            <ac:spMk id="3" creationId="{48B9E6D7-2773-A1BC-11E3-0AE54C481E4B}"/>
          </ac:spMkLst>
        </pc:spChg>
        <pc:spChg chg="add mod">
          <ac:chgData name="Hoa Nguyen" userId="4612b5a780d1b873" providerId="LiveId" clId="{C97FA1AC-E901-4C42-AC54-9B89417199C4}" dt="2025-01-04T02:25:37.700" v="327" actId="207"/>
          <ac:spMkLst>
            <pc:docMk/>
            <pc:sldMk cId="4092167053" sldId="272"/>
            <ac:spMk id="5" creationId="{8F3B65C0-E48A-A685-C41A-47191D800BAF}"/>
          </ac:spMkLst>
        </pc:spChg>
        <pc:spChg chg="add del mod">
          <ac:chgData name="Hoa Nguyen" userId="4612b5a780d1b873" providerId="LiveId" clId="{C97FA1AC-E901-4C42-AC54-9B89417199C4}" dt="2025-01-04T02:25:39.059" v="329"/>
          <ac:spMkLst>
            <pc:docMk/>
            <pc:sldMk cId="4092167053" sldId="272"/>
            <ac:spMk id="6" creationId="{618486BE-D208-3B96-692E-022AB2A74E21}"/>
          </ac:spMkLst>
        </pc:spChg>
        <pc:picChg chg="add mod modCrop">
          <ac:chgData name="Hoa Nguyen" userId="4612b5a780d1b873" providerId="LiveId" clId="{C97FA1AC-E901-4C42-AC54-9B89417199C4}" dt="2025-01-04T02:24:15.067" v="225" actId="1076"/>
          <ac:picMkLst>
            <pc:docMk/>
            <pc:sldMk cId="4092167053" sldId="272"/>
            <ac:picMk id="4" creationId="{0E4C9E13-EF11-933F-8508-370CEEBEB2EA}"/>
          </ac:picMkLst>
        </pc:picChg>
      </pc:sldChg>
      <pc:sldChg chg="addSp delSp modSp new del mod">
        <pc:chgData name="Hoa Nguyen" userId="4612b5a780d1b873" providerId="LiveId" clId="{C97FA1AC-E901-4C42-AC54-9B89417199C4}" dt="2025-01-04T02:25:55.657" v="335" actId="47"/>
        <pc:sldMkLst>
          <pc:docMk/>
          <pc:sldMk cId="4058746010" sldId="273"/>
        </pc:sldMkLst>
        <pc:spChg chg="del">
          <ac:chgData name="Hoa Nguyen" userId="4612b5a780d1b873" providerId="LiveId" clId="{C97FA1AC-E901-4C42-AC54-9B89417199C4}" dt="2025-01-04T02:25:46.453" v="331"/>
          <ac:spMkLst>
            <pc:docMk/>
            <pc:sldMk cId="4058746010" sldId="273"/>
            <ac:spMk id="3" creationId="{EA04ED42-1AAE-18F0-AD47-CD4DAFD4D949}"/>
          </ac:spMkLst>
        </pc:spChg>
        <pc:spChg chg="add mod">
          <ac:chgData name="Hoa Nguyen" userId="4612b5a780d1b873" providerId="LiveId" clId="{C97FA1AC-E901-4C42-AC54-9B89417199C4}" dt="2025-01-04T02:25:49.134" v="333" actId="478"/>
          <ac:spMkLst>
            <pc:docMk/>
            <pc:sldMk cId="4058746010" sldId="273"/>
            <ac:spMk id="6" creationId="{E1D3E336-4465-C151-CFC8-51FAD2768FD9}"/>
          </ac:spMkLst>
        </pc:spChg>
        <pc:picChg chg="add del mod">
          <ac:chgData name="Hoa Nguyen" userId="4612b5a780d1b873" providerId="LiveId" clId="{C97FA1AC-E901-4C42-AC54-9B89417199C4}" dt="2025-01-04T02:25:49.134" v="333" actId="478"/>
          <ac:picMkLst>
            <pc:docMk/>
            <pc:sldMk cId="4058746010" sldId="273"/>
            <ac:picMk id="4" creationId="{676107B7-93AA-D2EF-FB94-C9782547C0BC}"/>
          </ac:picMkLst>
        </pc:picChg>
      </pc:sldChg>
      <pc:sldChg chg="addSp modSp add mod modAnim">
        <pc:chgData name="Hoa Nguyen" userId="4612b5a780d1b873" providerId="LiveId" clId="{C97FA1AC-E901-4C42-AC54-9B89417199C4}" dt="2025-01-04T03:06:26.191" v="751" actId="1076"/>
        <pc:sldMkLst>
          <pc:docMk/>
          <pc:sldMk cId="3922064857" sldId="274"/>
        </pc:sldMkLst>
        <pc:spChg chg="mod">
          <ac:chgData name="Hoa Nguyen" userId="4612b5a780d1b873" providerId="LiveId" clId="{C97FA1AC-E901-4C42-AC54-9B89417199C4}" dt="2025-01-04T02:26:20.059" v="396" actId="1076"/>
          <ac:spMkLst>
            <pc:docMk/>
            <pc:sldMk cId="3922064857" sldId="274"/>
            <ac:spMk id="5" creationId="{2E36C659-9596-1D77-EB5A-03AEDE345301}"/>
          </ac:spMkLst>
        </pc:spChg>
        <pc:picChg chg="add mod">
          <ac:chgData name="Hoa Nguyen" userId="4612b5a780d1b873" providerId="LiveId" clId="{C97FA1AC-E901-4C42-AC54-9B89417199C4}" dt="2025-01-04T03:06:26.191" v="751" actId="1076"/>
          <ac:picMkLst>
            <pc:docMk/>
            <pc:sldMk cId="3922064857" sldId="274"/>
            <ac:picMk id="3" creationId="{AC6DCBBD-875B-2C76-BB6A-5939DC791F6D}"/>
          </ac:picMkLst>
        </pc:picChg>
        <pc:picChg chg="mod">
          <ac:chgData name="Hoa Nguyen" userId="4612b5a780d1b873" providerId="LiveId" clId="{C97FA1AC-E901-4C42-AC54-9B89417199C4}" dt="2025-01-04T02:26:18.721" v="395" actId="1076"/>
          <ac:picMkLst>
            <pc:docMk/>
            <pc:sldMk cId="3922064857" sldId="274"/>
            <ac:picMk id="4" creationId="{AB406E6C-DCCB-F0E4-1DF5-CA259FD9ABCB}"/>
          </ac:picMkLst>
        </pc:picChg>
      </pc:sldChg>
      <pc:sldChg chg="new del">
        <pc:chgData name="Hoa Nguyen" userId="4612b5a780d1b873" providerId="LiveId" clId="{C97FA1AC-E901-4C42-AC54-9B89417199C4}" dt="2025-01-04T02:26:58.924" v="399" actId="47"/>
        <pc:sldMkLst>
          <pc:docMk/>
          <pc:sldMk cId="1673363798" sldId="275"/>
        </pc:sldMkLst>
      </pc:sldChg>
      <pc:sldChg chg="addSp delSp modSp add mod delAnim modAnim">
        <pc:chgData name="Hoa Nguyen" userId="4612b5a780d1b873" providerId="LiveId" clId="{C97FA1AC-E901-4C42-AC54-9B89417199C4}" dt="2025-01-04T03:06:22.884" v="750" actId="21"/>
        <pc:sldMkLst>
          <pc:docMk/>
          <pc:sldMk cId="557451112" sldId="276"/>
        </pc:sldMkLst>
        <pc:spChg chg="mod">
          <ac:chgData name="Hoa Nguyen" userId="4612b5a780d1b873" providerId="LiveId" clId="{C97FA1AC-E901-4C42-AC54-9B89417199C4}" dt="2025-01-04T02:27:37.290" v="451" actId="20577"/>
          <ac:spMkLst>
            <pc:docMk/>
            <pc:sldMk cId="557451112" sldId="276"/>
            <ac:spMk id="5" creationId="{ACA5D672-11A5-01C0-74C1-9470AE7638E7}"/>
          </ac:spMkLst>
        </pc:spChg>
        <pc:picChg chg="add del mod">
          <ac:chgData name="Hoa Nguyen" userId="4612b5a780d1b873" providerId="LiveId" clId="{C97FA1AC-E901-4C42-AC54-9B89417199C4}" dt="2025-01-04T03:06:22.884" v="750" actId="21"/>
          <ac:picMkLst>
            <pc:docMk/>
            <pc:sldMk cId="557451112" sldId="276"/>
            <ac:picMk id="3" creationId="{A39CF4A4-7CDE-209E-1810-577672B28C57}"/>
          </ac:picMkLst>
        </pc:picChg>
      </pc:sldChg>
      <pc:sldChg chg="new del">
        <pc:chgData name="Hoa Nguyen" userId="4612b5a780d1b873" providerId="LiveId" clId="{C97FA1AC-E901-4C42-AC54-9B89417199C4}" dt="2025-01-04T02:28:48.454" v="506" actId="47"/>
        <pc:sldMkLst>
          <pc:docMk/>
          <pc:sldMk cId="2067267953" sldId="277"/>
        </pc:sldMkLst>
      </pc:sldChg>
      <pc:sldChg chg="new del">
        <pc:chgData name="Hoa Nguyen" userId="4612b5a780d1b873" providerId="LiveId" clId="{C97FA1AC-E901-4C42-AC54-9B89417199C4}" dt="2025-01-04T02:28:04.928" v="457" actId="47"/>
        <pc:sldMkLst>
          <pc:docMk/>
          <pc:sldMk cId="2993028645" sldId="278"/>
        </pc:sldMkLst>
      </pc:sldChg>
      <pc:sldChg chg="addSp modSp add mod modAnim">
        <pc:chgData name="Hoa Nguyen" userId="4612b5a780d1b873" providerId="LiveId" clId="{C97FA1AC-E901-4C42-AC54-9B89417199C4}" dt="2025-01-04T03:06:14.691" v="748" actId="1076"/>
        <pc:sldMkLst>
          <pc:docMk/>
          <pc:sldMk cId="3456708130" sldId="279"/>
        </pc:sldMkLst>
        <pc:spChg chg="mod">
          <ac:chgData name="Hoa Nguyen" userId="4612b5a780d1b873" providerId="LiveId" clId="{C97FA1AC-E901-4C42-AC54-9B89417199C4}" dt="2025-01-04T02:28:40.784" v="504" actId="20577"/>
          <ac:spMkLst>
            <pc:docMk/>
            <pc:sldMk cId="3456708130" sldId="279"/>
            <ac:spMk id="5" creationId="{2E442D08-765E-5E26-AD23-C7EE5BCE67E0}"/>
          </ac:spMkLst>
        </pc:spChg>
        <pc:picChg chg="add mod">
          <ac:chgData name="Hoa Nguyen" userId="4612b5a780d1b873" providerId="LiveId" clId="{C97FA1AC-E901-4C42-AC54-9B89417199C4}" dt="2025-01-04T03:06:14.691" v="748" actId="1076"/>
          <ac:picMkLst>
            <pc:docMk/>
            <pc:sldMk cId="3456708130" sldId="279"/>
            <ac:picMk id="3" creationId="{7716EF56-FDAD-E3B3-0CBF-4507D566BE3B}"/>
          </ac:picMkLst>
        </pc:picChg>
      </pc:sldChg>
      <pc:sldChg chg="addSp modSp add mod modAnim">
        <pc:chgData name="Hoa Nguyen" userId="4612b5a780d1b873" providerId="LiveId" clId="{C97FA1AC-E901-4C42-AC54-9B89417199C4}" dt="2025-01-04T03:07:06.839" v="752"/>
        <pc:sldMkLst>
          <pc:docMk/>
          <pc:sldMk cId="2386592300" sldId="280"/>
        </pc:sldMkLst>
        <pc:spChg chg="mod">
          <ac:chgData name="Hoa Nguyen" userId="4612b5a780d1b873" providerId="LiveId" clId="{C97FA1AC-E901-4C42-AC54-9B89417199C4}" dt="2025-01-04T02:29:11.991" v="548" actId="20577"/>
          <ac:spMkLst>
            <pc:docMk/>
            <pc:sldMk cId="2386592300" sldId="280"/>
            <ac:spMk id="5" creationId="{22804167-BFB2-CCBA-5D58-07AEB96B6D85}"/>
          </ac:spMkLst>
        </pc:spChg>
        <pc:picChg chg="add mod">
          <ac:chgData name="Hoa Nguyen" userId="4612b5a780d1b873" providerId="LiveId" clId="{C97FA1AC-E901-4C42-AC54-9B89417199C4}" dt="2025-01-04T03:07:06.839" v="752"/>
          <ac:picMkLst>
            <pc:docMk/>
            <pc:sldMk cId="2386592300" sldId="280"/>
            <ac:picMk id="3" creationId="{76BA44AE-2A10-1A73-F36A-58A3E40DEF59}"/>
          </ac:picMkLst>
        </pc:picChg>
      </pc:sldChg>
      <pc:sldChg chg="new del">
        <pc:chgData name="Hoa Nguyen" userId="4612b5a780d1b873" providerId="LiveId" clId="{C97FA1AC-E901-4C42-AC54-9B89417199C4}" dt="2025-01-04T02:29:23.562" v="551" actId="47"/>
        <pc:sldMkLst>
          <pc:docMk/>
          <pc:sldMk cId="2568582147" sldId="281"/>
        </pc:sldMkLst>
      </pc:sldChg>
      <pc:sldChg chg="modSp add mod">
        <pc:chgData name="Hoa Nguyen" userId="4612b5a780d1b873" providerId="LiveId" clId="{C97FA1AC-E901-4C42-AC54-9B89417199C4}" dt="2025-01-04T02:30:32.600" v="603" actId="20577"/>
        <pc:sldMkLst>
          <pc:docMk/>
          <pc:sldMk cId="1335900033" sldId="282"/>
        </pc:sldMkLst>
        <pc:spChg chg="mod">
          <ac:chgData name="Hoa Nguyen" userId="4612b5a780d1b873" providerId="LiveId" clId="{C97FA1AC-E901-4C42-AC54-9B89417199C4}" dt="2025-01-04T02:30:32.600" v="603" actId="20577"/>
          <ac:spMkLst>
            <pc:docMk/>
            <pc:sldMk cId="1335900033" sldId="282"/>
            <ac:spMk id="5" creationId="{4B044AEA-E1B4-85BC-FEFE-CF50FCD14EA4}"/>
          </ac:spMkLst>
        </pc:spChg>
      </pc:sldChg>
      <pc:sldChg chg="new del">
        <pc:chgData name="Hoa Nguyen" userId="4612b5a780d1b873" providerId="LiveId" clId="{C97FA1AC-E901-4C42-AC54-9B89417199C4}" dt="2025-01-04T02:30:42.797" v="606" actId="47"/>
        <pc:sldMkLst>
          <pc:docMk/>
          <pc:sldMk cId="3273459712" sldId="283"/>
        </pc:sldMkLst>
      </pc:sldChg>
      <pc:sldChg chg="addSp modSp add mod modAnim">
        <pc:chgData name="Hoa Nguyen" userId="4612b5a780d1b873" providerId="LiveId" clId="{C97FA1AC-E901-4C42-AC54-9B89417199C4}" dt="2025-01-04T03:09:13.770" v="754" actId="1076"/>
        <pc:sldMkLst>
          <pc:docMk/>
          <pc:sldMk cId="2147352515" sldId="284"/>
        </pc:sldMkLst>
        <pc:spChg chg="mod">
          <ac:chgData name="Hoa Nguyen" userId="4612b5a780d1b873" providerId="LiveId" clId="{C97FA1AC-E901-4C42-AC54-9B89417199C4}" dt="2025-01-04T02:31:35.815" v="741" actId="1076"/>
          <ac:spMkLst>
            <pc:docMk/>
            <pc:sldMk cId="2147352515" sldId="284"/>
            <ac:spMk id="5" creationId="{6326E900-C11F-8A4E-93C1-356525F006C7}"/>
          </ac:spMkLst>
        </pc:spChg>
        <pc:picChg chg="add mod">
          <ac:chgData name="Hoa Nguyen" userId="4612b5a780d1b873" providerId="LiveId" clId="{C97FA1AC-E901-4C42-AC54-9B89417199C4}" dt="2025-01-04T03:09:13.770" v="754" actId="1076"/>
          <ac:picMkLst>
            <pc:docMk/>
            <pc:sldMk cId="2147352515" sldId="284"/>
            <ac:picMk id="3" creationId="{CC9F69F5-9DFE-B539-0F71-566DE745AD37}"/>
          </ac:picMkLst>
        </pc:picChg>
      </pc:sldChg>
      <pc:sldChg chg="new">
        <pc:chgData name="Hoa Nguyen" userId="4612b5a780d1b873" providerId="LiveId" clId="{C97FA1AC-E901-4C42-AC54-9B89417199C4}" dt="2025-01-04T02:31:39.705" v="742" actId="680"/>
        <pc:sldMkLst>
          <pc:docMk/>
          <pc:sldMk cId="59867746" sldId="285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1:59:45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26138 16299 0,'0'0'0,"0"0"0,0 0 0,0 0 15,0 0-15,0 0 0,0 0 0,0 0 16,0 0-16,0 0 16,0 0-16,0 0 0,0 0 0,0 0 0,0 0 15,0 0 1,-2 4-16,1 1 0,1-5 0,-3 15 0,-1-4 16,3-6-1,0-3-15,1-2 0,0 3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2:00:00.2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21862 15893 0,'0'0'0,"0"0"0,2-3 16,-2 3-16,0 0 0,1-4 16,0 1-16,0 1 0,-1 0 0,1 0 15,0 0-15,-1 0 0,0 2 0,1-1 16,-1-1-16,1 2 0,-1-2 16,0 2-16,0 0 15,-6 4-15,6-4 0,0 0 16,-29 18-16,29-18 0,-4 4 0,0-1 31,6 1-31,4 6 0,-2-3 16,-2-3-16,-1-1 0,0-2 15</inkml:trace>
  <inkml:trace contextRef="#ctx0" brushRef="#br0" timeOffset="1218.1896">21858 16164 0,'0'0'0,"0"0"0,0 0 15,0 0-15,3 3 0,-1 1 16,-2-4-16,0 0 0,0 0 16,0 0-16,13 19 0,-13-19 0,3 4 15,2 0-15,-2-1 0,1-1 16,0 2-16,0-2 0,0 2 16,0 1-1,6 15-15,-4-9 16,-6-11-16,4 7 0,-2-3 0,-1-1 15</inkml:trace>
  <inkml:trace contextRef="#ctx0" brushRef="#br0" timeOffset="2151.6361">21889 15793 0,'0'0'16,"0"0"-16,0 0 0,0 0 16,0 0-16,0 0 0,0 0 0,0 0 15,0 0-15,0 0 0,0 0 31,0 0-31,0 0 0,0 0 16,0 0-16,2 2 0,-2-2 0,13 17 16,-3-6-16,-4-4 15,-3-3-15,-1-2 0,-1 0 16</inkml:trace>
  <inkml:trace contextRef="#ctx0" brushRef="#br0" timeOffset="3454.3867">22314 15819 0,'0'0'0,"0"0"15,0 0-15,0 0 0,0 0 0,0 0 16,0 0-16,0 0 0,0 0 16,0 0-16,0 0 0,0 0 15,0 0-15,0 0 0,-17-7 0,16 7 0,-1-1 16,1 1-16,-1-2 0,1 2 16,2 4-16,-1-1 0,12-1 15,-5-1-15,-7-1 0,6 1 16,-4 0-16,0-1 15</inkml:trace>
  <inkml:trace contextRef="#ctx0" brushRef="#br0" timeOffset="4140.0741">21780 15862 0,'0'0'0,"0"0"0,0 0 15,0 0-15,-3 4 0,3-4 0,-5 4 16,1-1-16,1 3 0,1-1 16,1 1-16,4 17 0,-2-10 15,0-5-15,-1-3 16,1-3-16,-1-2 0</inkml:trace>
  <inkml:trace contextRef="#ctx0" brushRef="#br0" timeOffset="4879.4706">21397 15947 0,'0'0'0,"0"0"15,0 0-15,0 0 0,0 0 16,0 0 0,-3 1-16,0 1 0,3-2 0,-4 3 15,-6 7-15,6-6 0,4-4 16,-7 9-16,4-2 0,1-1 15,-2 27-15,2-12 16,1-9-16,1-12 0,0 8 16,-1-4-16</inkml:trace>
  <inkml:trace contextRef="#ctx0" brushRef="#br0" timeOffset="5597.1155">21676 15862 0,'0'0'0,"0"0"0,0 0 15,0 0-15,0 0 0,0 0 16,0 0-16,0 0 0,0 0 0,0 0 16,-4 3-16,-10 8 15,11-8-15,0 1 0,0 1 16,1 1-16,0-1 0,2-5 0,-12 19 0,6-9 15,3-4-15,0-2 0,2-1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2:00:26.1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25524 15551 0,'0'0'15,"0"0"-15,0 0 0,0 0 0,0 0 16,-1 2-16,0 0 0,-1 0 15,1 0-15,0-1 0,1-1 0,0 0 16,0 0-16,0 0 0,-4 1 16,4-1-16,-14 5 0,10-5 15,1 1-15,0-1 0,0 1 16,3-1-16,-4 1 0,15 0 16,-6-1-16,-2 0 15,-1 0-15,0 0 16</inkml:trace>
  <inkml:trace contextRef="#ctx0" brushRef="#br0" timeOffset="2301.8706">22862 15643 0,'0'0'0,"0"0"0,0 0 0,0 0 0,0 0 15,0 0-15,0 0 16,0 0-16,0 0 16,0 0-16,0 0 0,0 0 15,0 0-15,0 0 0,0 0 0,0 0 0,0 0 16,0 0-16,0 0 0,0 0 0,0 0 16,0 4-16,0 0 15,0-4-15,0 3 0,2 1 0,-1-3 0,2 2 16,9 12-1,-11-13-15,1 0 0,1 0 0,13 8 0,-7-5 16,-9-5 0,6 4-16,-3-3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5T03:09:18.8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25315 15718 0,'0'0'16,"0"0"-16,0 0 0,0 0 16,0 0-16,0 0 0,0 0 0,0 0 0,0 0 15,0 0-15,0 0 0,0 0 16,0 0-16,0 0 15,0 0-15,0 0 0,0 0 0,0 0 16,0 0-16,0 0 16,-2-3-16,-1 0 0,-17-15 0,20 18 15,-4-5-15,0-4 0,4 9 0,-2-7 16,0 4-16,1 1 16,1 1-16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3:09:17.1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27684 15759 0,'0'0'0,"0"0"0,0 0 0,0 0 15,0 0-15,0 0 16,-2 6-16,2-6 0,0 0 0,0 0 0,-1 2 16,1-2-1,-3 12-15,1-6 0,1-2 16,1-3-16,0 2 0</inkml:trace>
  <inkml:trace contextRef="#ctx0" brushRef="#br0" timeOffset="820.2923">26379 15460 0,'0'0'0,"0"0"0,-14-1 0,1 1 16,13 0-1,0 0-15,0 0 0,0 0 0,-24-2 16,15-1-16,9 3 0,-10-1 0,3 0 0,1 0 16,1-2-16,1 0 15,1 1-15,3-2 0,14-10 16,-6 5-16,-3 4 15,-5 5-15,3-4 0,-2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0T02:59:20.9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5083 15394 0,'0'0'0,"0"0"16,0 0-16,0 0 15,0 0-15,0 0 0,0 0 0,0 0 16,0 0-16,0 0 0,0 0 15,0 0-15,0 0 16,11 28-16,-7-24 0,-2 1 16,2 0-16,0 2 0,-4-7 0,0 0 0,27 25 0,-12-9 15,-5-7-15,-4-4 16,-3-1 0</inkml:trace>
  <inkml:trace contextRef="#ctx0" brushRef="#br0" timeOffset="2969.457">25070 15948 0,'0'0'0,"-6"3"15,6-3-15,0 0 16,0 0-16,-6 2 0,6-2 0,-6 1 15,2 0-15,0 1 0,1-1 0,13 2 16,-3-2-16,-4 0 16,-1 0-16,-1-1 0</inkml:trace>
  <inkml:trace contextRef="#ctx0" brushRef="#br0" timeOffset="4279.6945">24812 15994 0,'0'0'0,"0"0"15,0 0-15,0 0 0,0 0 0,0 0 16,0 0-16,0 0 15,0 0-15,0 0 0,0 0 0,0 0 0,0 0 16,0 0 0,0 0-16,0 0 0,0 0 0,0 0 15,-6-1-15,-22 2 16,23 0-16,5-1 0,-4 2 0,-16 0 0,7 1 16,6-3-16,2 1 0,3-1 15</inkml:trace>
  <inkml:trace contextRef="#ctx0" brushRef="#br0" timeOffset="5099.4712">24972 15916 0,'0'0'15,"0"0"-15,0 0 0,0 0 0,0 0 0,0 0 16,0 0-16,0 0 16,0 0-16,0 0 0,-3 4 15,-9 15-15,12-19 16,0 0-16,-5 8 0,3-4 0,2-4 0,-5 9 15,5-9-15,-3 17 0,1-6 16,1-5-16,0-2 16,1-1-16,0-3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1E0F1-F93A-4A47-AC84-CD852D1422F2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DC245-035D-4D00-A74E-CCEA952F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9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2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8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1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5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5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2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0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9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0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E78A8-7CB7-4ECE-BB54-D979EBBF4C5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customXml" Target="../ink/ink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customXml" Target="../ink/ink2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image" Target="../media/image6.jpg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ustomXml" Target="../ink/ink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ustomXml" Target="../ink/ink6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6458" y="699319"/>
            <a:ext cx="854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 </a:t>
            </a:r>
            <a:endParaRPr 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0680" y="2812108"/>
            <a:ext cx="8930640" cy="19056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</a:t>
            </a:r>
            <a:r>
              <a:rPr lang="en-US" sz="4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TOÁN</a:t>
            </a:r>
            <a:endParaRPr lang="en-US" sz="4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4211" y="3486545"/>
            <a:ext cx="7547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B4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8" y="1537388"/>
            <a:ext cx="1352144" cy="85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58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06596" y="1801786"/>
            <a:ext cx="6923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Hát bài: Hình học thú vị</a:t>
            </a:r>
            <a:endParaRPr lang="en-US" sz="5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Nhạc Hòa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4013" y="5457497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9405360" y="5867640"/>
              <a:ext cx="4680" cy="16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96000" y="5858280"/>
                <a:ext cx="23400" cy="3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516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7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20887" y="1674674"/>
            <a:ext cx="73383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Ôn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nhận biết,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hình tròn, hình vuông, hình tam giác</a:t>
            </a:r>
            <a:r>
              <a:rPr lang="vi-VN" sz="36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, </a:t>
            </a:r>
            <a:endParaRPr lang="en-US" sz="3600" b="1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vi-VN" sz="36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hình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chữ nhật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" name="Nhạc cất lấy đồ dài">
            <a:hlinkClick r:id="" action="ppaction://media"/>
            <a:extLst>
              <a:ext uri="{FF2B5EF4-FFF2-40B4-BE49-F238E27FC236}">
                <a16:creationId xmlns:a16="http://schemas.microsoft.com/office/drawing/2014/main" id="{D0988E3A-A367-E009-A34D-294D3F759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1265" y="545273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7687080" y="5685480"/>
              <a:ext cx="348480" cy="169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77720" y="5676120"/>
                <a:ext cx="367200" cy="18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6538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3B65C0-E48A-A685-C41A-47191D800BAF}"/>
              </a:ext>
            </a:extLst>
          </p:cNvPr>
          <p:cNvSpPr txBox="1"/>
          <p:nvPr/>
        </p:nvSpPr>
        <p:spPr>
          <a:xfrm>
            <a:off x="2219866" y="2598003"/>
            <a:ext cx="795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Chắp ghép hình học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theo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mẫu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Nhạc vận động vui nhộn">
            <a:hlinkClick r:id="" action="ppaction://media"/>
            <a:extLst>
              <a:ext uri="{FF2B5EF4-FFF2-40B4-BE49-F238E27FC236}">
                <a16:creationId xmlns:a16="http://schemas.microsoft.com/office/drawing/2014/main" id="{A38DFBA1-34A9-B17C-57B7-3818F70E7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631" y="531394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8230320" y="5598360"/>
              <a:ext cx="958680" cy="55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20960" y="5589000"/>
                <a:ext cx="9774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9099720" y="5640120"/>
              <a:ext cx="14040" cy="18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90360" y="5630760"/>
                <a:ext cx="3276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216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3B5F06-BBE9-3383-E686-C1F89819A7A7}"/>
              </a:ext>
            </a:extLst>
          </p:cNvPr>
          <p:cNvSpPr txBox="1"/>
          <p:nvPr/>
        </p:nvSpPr>
        <p:spPr>
          <a:xfrm>
            <a:off x="1955171" y="2200716"/>
            <a:ext cx="860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Chắp ghép hình học theo ý thích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Nhạc hoạt động dài">
            <a:hlinkClick r:id="" action="ppaction://media"/>
            <a:extLst>
              <a:ext uri="{FF2B5EF4-FFF2-40B4-BE49-F238E27FC236}">
                <a16:creationId xmlns:a16="http://schemas.microsoft.com/office/drawing/2014/main" id="{765FA42A-F89E-54B9-CFDD-5BC945673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5173" y="5338011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9462240" y="5545800"/>
              <a:ext cx="504360" cy="140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52880" y="5536440"/>
                <a:ext cx="523080" cy="15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04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5D575C-4885-144D-A5BE-314A506C4EEC}"/>
              </a:ext>
            </a:extLst>
          </p:cNvPr>
          <p:cNvSpPr txBox="1"/>
          <p:nvPr/>
        </p:nvSpPr>
        <p:spPr>
          <a:xfrm>
            <a:off x="1653358" y="1791641"/>
            <a:ext cx="912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Chắp ghép hình học theo yêu cầu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Nhạc hoạt động dài">
            <a:hlinkClick r:id="" action="ppaction://media"/>
            <a:extLst>
              <a:ext uri="{FF2B5EF4-FFF2-40B4-BE49-F238E27FC236}">
                <a16:creationId xmlns:a16="http://schemas.microsoft.com/office/drawing/2014/main" id="{EC111863-1B66-AF52-2DD9-FAB825E45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5173" y="5338011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829880" y="5541840"/>
              <a:ext cx="7195680" cy="219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0520" y="5532480"/>
                <a:ext cx="7214400" cy="2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734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039F91-D761-EEE0-01D1-73FBA4097874}"/>
              </a:ext>
            </a:extLst>
          </p:cNvPr>
          <p:cNvSpPr txBox="1"/>
          <p:nvPr/>
        </p:nvSpPr>
        <p:spPr>
          <a:xfrm>
            <a:off x="1797227" y="2020241"/>
            <a:ext cx="8597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</a:rPr>
              <a:t>Ôn luyện chắp ghép hình học</a:t>
            </a:r>
            <a:endParaRPr lang="en-US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nhạc nhẹ nhàng dài">
            <a:hlinkClick r:id="" action="ppaction://media"/>
            <a:extLst>
              <a:ext uri="{FF2B5EF4-FFF2-40B4-BE49-F238E27FC236}">
                <a16:creationId xmlns:a16="http://schemas.microsoft.com/office/drawing/2014/main" id="{AB911B34-708E-DDAD-26EF-15E9BE388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7689" y="562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4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9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3647CEB-F63E-49E9-9BE4-2586EC719206}"/>
  <p:tag name="ISPRING_RESOURCE_FOLDER" val="C:\Users\NGUYENTHANH\Desktop\hòa\"/>
  <p:tag name="ISPRING_PRESENTATION_PATH" val="C:\Users\NGUYENTHANH\Desktop\hòa.pptx"/>
  <p:tag name="ISPRING_PROJECT_VERSION" val="9"/>
  <p:tag name="ISPRING_PROJECT_FOLDER_UPDATED" val="1"/>
  <p:tag name="ISPRING_SCREEN_RECS_UPDATED" val="C:\Users\NGUYENTHANH\Desktop\hòa\"/>
  <p:tag name="ISPRING_PRESENTATION_TITLE" val="hòa"/>
  <p:tag name="ISPRING_FIRST_PUBLISH" val="1"/>
  <p:tag name="ISPRING_LMS_API_VERSION" val="SCORM 1.2"/>
  <p:tag name="ISPRING_ULTRA_SCORM_COURSE_ID" val="1C8C5C41-98F2-46D4-8887-2FCBB2C8897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videolectur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88</Words>
  <Application>Microsoft Office PowerPoint</Application>
  <PresentationFormat>Widescreen</PresentationFormat>
  <Paragraphs>13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hòa</dc:title>
  <dc:creator>NGUYENTHANH</dc:creator>
  <cp:lastModifiedBy>Techsi.vn</cp:lastModifiedBy>
  <cp:revision>133</cp:revision>
  <dcterms:created xsi:type="dcterms:W3CDTF">2024-12-29T01:14:41Z</dcterms:created>
  <dcterms:modified xsi:type="dcterms:W3CDTF">2026-01-05T09:35:43Z</dcterms:modified>
</cp:coreProperties>
</file>