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875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261563" y="366223"/>
            <a:ext cx="9564095" cy="4642367"/>
            <a:chOff x="1288106" y="50734"/>
            <a:chExt cx="9564095" cy="46423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524000" y="50734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</a:t>
              </a:r>
              <a:r>
                <a:rPr lang="en-US" dirty="0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PHƯỜNG PHÚC LỢI </a:t>
              </a:r>
              <a:endPara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BAN MAI XANH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708201" y="3005572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692434" y="3908545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288106" y="432376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</a:t>
              </a:r>
              <a:r>
                <a:rPr lang="en-US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VIÊN : ĐỖ  LUYỆN - NGUYỄN ĐÀO </a:t>
              </a:r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068793"/>
            <a:ext cx="1247776" cy="8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166" y="0"/>
            <a:ext cx="9122979" cy="6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68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16</cp:revision>
  <dcterms:created xsi:type="dcterms:W3CDTF">2024-08-18T03:53:59Z</dcterms:created>
  <dcterms:modified xsi:type="dcterms:W3CDTF">2026-01-05T08:23:10Z</dcterms:modified>
</cp:coreProperties>
</file>