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63" r:id="rId3"/>
    <p:sldId id="264" r:id="rId4"/>
    <p:sldId id="269" r:id="rId5"/>
    <p:sldId id="262" r:id="rId6"/>
    <p:sldId id="268" r:id="rId7"/>
    <p:sldId id="272" r:id="rId8"/>
    <p:sldId id="273" r:id="rId9"/>
    <p:sldId id="271" r:id="rId10"/>
    <p:sldId id="270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3591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539499" y="345202"/>
            <a:ext cx="9486175" cy="4291833"/>
            <a:chOff x="1524000" y="50734"/>
            <a:chExt cx="9486175" cy="42918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524000" y="50734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</a:t>
              </a:r>
              <a:r>
                <a:rPr lang="en-US" dirty="0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PHƯỜNG PHÚC LỢI</a:t>
              </a:r>
              <a:endPara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BAN MAI XANH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692434" y="163485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692434" y="24142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KHÁM PHÁ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866175" y="2920153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TÌM HIỂU MỘT SỐ LOẠI HOA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781470" y="351485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866175" y="3973235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VIÊN: </a:t>
              </a:r>
              <a:r>
                <a:rPr lang="en-US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ĐỖ </a:t>
              </a:r>
              <a:r>
                <a:rPr lang="en-US" b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LUYỆN –NGUYỄN ĐÀO</a:t>
              </a:r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43" y="1072494"/>
            <a:ext cx="829559" cy="9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1999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018" y="28193"/>
            <a:ext cx="4441934" cy="3331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12" y="162692"/>
            <a:ext cx="4262602" cy="319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43" y="3444219"/>
            <a:ext cx="4409747" cy="330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787" y="3444219"/>
            <a:ext cx="4222860" cy="31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83" y="0"/>
            <a:ext cx="7828236" cy="67581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12320" y="2674883"/>
            <a:ext cx="4164066" cy="20232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8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845"/>
            <a:ext cx="12192000" cy="66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49" r="12892" b="7789"/>
          <a:stretch/>
        </p:blipFill>
        <p:spPr>
          <a:xfrm>
            <a:off x="4824247" y="0"/>
            <a:ext cx="5864773" cy="67975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7048" y="2564524"/>
            <a:ext cx="3909849" cy="1933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54"/>
          <a:stretch/>
        </p:blipFill>
        <p:spPr>
          <a:xfrm>
            <a:off x="2606566" y="73572"/>
            <a:ext cx="5976281" cy="664128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9090" y="1271752"/>
            <a:ext cx="3783724" cy="861848"/>
          </a:xfrm>
          <a:prstGeom prst="rightArrow">
            <a:avLst>
              <a:gd name="adj1" fmla="val 98781"/>
              <a:gd name="adj2" fmla="val 87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cúc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nhỏ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thon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dài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nhiều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chồng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mịn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659453" y="4614041"/>
            <a:ext cx="4151587" cy="112460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Lá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hoa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cúc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vi-VN" dirty="0" smtClean="0">
                <a:solidFill>
                  <a:schemeClr val="tx1"/>
                </a:solidFill>
              </a:rPr>
              <a:t>thường </a:t>
            </a:r>
            <a:r>
              <a:rPr lang="vi-VN" dirty="0">
                <a:solidFill>
                  <a:schemeClr val="tx1"/>
                </a:solidFill>
              </a:rPr>
              <a:t>là lá đơn, hình dáng có </a:t>
            </a:r>
            <a:r>
              <a:rPr lang="vi-VN" dirty="0" smtClean="0">
                <a:solidFill>
                  <a:schemeClr val="tx1"/>
                </a:solidFill>
              </a:rPr>
              <a:t>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cưa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718" y="5738648"/>
            <a:ext cx="4771696" cy="83031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cúc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dạng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thảo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30-80cm, </a:t>
            </a:r>
            <a:r>
              <a:rPr lang="en-US" dirty="0" err="1">
                <a:solidFill>
                  <a:schemeClr val="tx1"/>
                </a:solidFill>
              </a:rPr>
              <a:t>phân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nhiều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nhánh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đốt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giòn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gãy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7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37"/>
          <a:stretch/>
        </p:blipFill>
        <p:spPr>
          <a:xfrm>
            <a:off x="147145" y="798786"/>
            <a:ext cx="5293090" cy="605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21" y="732015"/>
            <a:ext cx="6215737" cy="6115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2785" y="48843"/>
            <a:ext cx="7104993" cy="683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061545" y="599090"/>
            <a:ext cx="9280633" cy="5675586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3308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33308" y="1786758"/>
            <a:ext cx="3043078" cy="1786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ĐỒNG TIỀN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121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15</cp:revision>
  <dcterms:created xsi:type="dcterms:W3CDTF">2024-08-18T03:53:59Z</dcterms:created>
  <dcterms:modified xsi:type="dcterms:W3CDTF">2026-01-05T08:34:47Z</dcterms:modified>
</cp:coreProperties>
</file>