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0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9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9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BEB3-B6F0-4B8A-97C3-7CD4E6895B7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0771-1D66-4361-B9A0-A4D1A7FB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3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3891" y="859691"/>
            <a:ext cx="69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b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337312"/>
            <a:ext cx="1016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TÀI</a:t>
            </a:r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DH: Vườn cây của Ba.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it-IT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TCÂN</a:t>
            </a:r>
            <a:r>
              <a:rPr lang="it-IT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algn="ctr"/>
            <a:endParaRPr lang="pt-BR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Minh Thúy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0"/>
          <p:cNvSpPr/>
          <p:nvPr/>
        </p:nvSpPr>
        <p:spPr>
          <a:xfrm>
            <a:off x="5458489" y="1711187"/>
            <a:ext cx="1275022" cy="1238289"/>
          </a:xfrm>
          <a:custGeom>
            <a:avLst/>
            <a:gdLst/>
            <a:ahLst/>
            <a:cxnLst/>
            <a:rect l="l" t="t" r="r" b="b"/>
            <a:pathLst>
              <a:path w="1464455" h="1464455">
                <a:moveTo>
                  <a:pt x="0" y="0"/>
                </a:moveTo>
                <a:lnTo>
                  <a:pt x="1464455" y="0"/>
                </a:lnTo>
                <a:lnTo>
                  <a:pt x="1464455" y="1464455"/>
                </a:lnTo>
                <a:lnTo>
                  <a:pt x="0" y="1464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481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a he 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1" y="3780840"/>
            <a:ext cx="953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DH: Vườn cây của Ba.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18" y="-297"/>
            <a:ext cx="12229636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291" y="3343563"/>
            <a:ext cx="661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vận động :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lớp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Từng tổ</a:t>
            </a:r>
          </a:p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167" y="-594"/>
            <a:ext cx="12778081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8501" y="3846605"/>
            <a:ext cx="7970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5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TCÂN: </a:t>
            </a:r>
            <a:r>
              <a:rPr lang="pt-BR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</Words>
  <Application>Microsoft Office PowerPoint</Application>
  <PresentationFormat>Widescreen</PresentationFormat>
  <Paragraphs>12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13</cp:revision>
  <dcterms:created xsi:type="dcterms:W3CDTF">2024-08-05T13:15:40Z</dcterms:created>
  <dcterms:modified xsi:type="dcterms:W3CDTF">2026-01-05T02:47:00Z</dcterms:modified>
</cp:coreProperties>
</file>