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8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12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2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2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68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9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26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9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15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00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4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0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7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5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43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1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78990" y="1091860"/>
            <a:ext cx="660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2167464" y="2558514"/>
            <a:ext cx="78570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3079293" y="436672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7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2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8"/>
    </mc:Choice>
    <mc:Fallback xmlns="">
      <p:transition spd="slow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23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2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45" y="8096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706279"/>
      </p:ext>
    </p:extLst>
  </p:cSld>
  <p:clrMapOvr>
    <a:masterClrMapping/>
  </p:clrMapOvr>
  <p:transition spd="slow" advTm="1227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331353"/>
      </p:ext>
    </p:extLst>
  </p:cSld>
  <p:clrMapOvr>
    <a:masterClrMapping/>
  </p:clrMapOvr>
  <p:transition spd="slow" advTm="806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6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350389"/>
      </p:ext>
    </p:extLst>
  </p:cSld>
  <p:clrMapOvr>
    <a:masterClrMapping/>
  </p:clrMapOvr>
  <p:transition spd="slow" advTm="112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684" y="-44769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1"/>
    </mc:Choice>
    <mc:Fallback xmlns="">
      <p:transition spd="slow" advTm="13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5966"/>
      </p:ext>
    </p:extLst>
  </p:cSld>
  <p:clrMapOvr>
    <a:masterClrMapping/>
  </p:clrMapOvr>
  <p:transition spd="slow" advTm="90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1849" cy="6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Bé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57" y="5333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405004"/>
      </p:ext>
    </p:extLst>
  </p:cSld>
  <p:clrMapOvr>
    <a:masterClrMapping/>
  </p:clrMapOvr>
  <p:transition spd="slow" advTm="46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>
            <a:extLst>
              <a:ext uri="{FF2B5EF4-FFF2-40B4-BE49-F238E27FC236}">
                <a16:creationId xmlns:a16="http://schemas.microsoft.com/office/drawing/2014/main" id="{70E5E02D-DB72-446B-8D32-81F3217ADBFD}"/>
              </a:ext>
            </a:extLst>
          </p:cNvPr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0BA81-6B95-4FE8-8B80-F0D3B4195C57}"/>
              </a:ext>
            </a:extLst>
          </p:cNvPr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" y="1909834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8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6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777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7</a:t>
            </a:r>
            <a:endParaRPr lang="en-US" sz="12000" b="1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7" y="6601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362988"/>
      </p:ext>
    </p:extLst>
  </p:cSld>
  <p:clrMapOvr>
    <a:masterClrMapping/>
  </p:clrMapOvr>
  <p:transition spd="slow" advTm="41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12000" b="1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3"/>
    </mc:Choice>
    <mc:Fallback xmlns="">
      <p:transition spd="slow" advTm="6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55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734428"/>
      </p:ext>
    </p:extLst>
  </p:cSld>
  <p:clrMapOvr>
    <a:masterClrMapping/>
  </p:clrMapOvr>
  <p:transition spd="slow" advTm="90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74" y="2708454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1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91824"/>
      </p:ext>
    </p:extLst>
  </p:cSld>
  <p:clrMapOvr>
    <a:masterClrMapping/>
  </p:clrMapOvr>
  <p:transition spd="slow" advTm="1259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4AE58ADD-7710-468B-A2DC-EDB32A74D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645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187293"/>
      </p:ext>
    </p:extLst>
  </p:cSld>
  <p:clrMapOvr>
    <a:masterClrMapping/>
  </p:clrMapOvr>
  <p:transition spd="slow" advTm="376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283</Words>
  <Application>Microsoft Office PowerPoint</Application>
  <PresentationFormat>Widescreen</PresentationFormat>
  <Paragraphs>61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.VnAvant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115</cp:revision>
  <dcterms:created xsi:type="dcterms:W3CDTF">2021-11-30T14:47:51Z</dcterms:created>
  <dcterms:modified xsi:type="dcterms:W3CDTF">2026-01-05T02:14:34Z</dcterms:modified>
</cp:coreProperties>
</file>