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3891" y="859691"/>
            <a:ext cx="69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2969975"/>
            <a:ext cx="1016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TÀI</a:t>
            </a:r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hát: </a:t>
            </a:r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 chúc xuân.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28650" algn="l"/>
              </a:tabLst>
            </a:pPr>
            <a:r>
              <a:rPr lang="it-IT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Nghe hát:</a:t>
            </a:r>
            <a:r>
              <a:rPr lang="pt-BR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 xuân của em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pt-BR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Mai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5458489" y="1711187"/>
            <a:ext cx="1275022" cy="1238289"/>
          </a:xfrm>
          <a:custGeom>
            <a:avLst/>
            <a:gdLst/>
            <a:ahLst/>
            <a:cxnLst/>
            <a:rect l="l" t="t" r="r" b="b"/>
            <a:pathLst>
              <a:path w="1464455" h="1464455">
                <a:moveTo>
                  <a:pt x="0" y="0"/>
                </a:moveTo>
                <a:lnTo>
                  <a:pt x="1464455" y="0"/>
                </a:lnTo>
                <a:lnTo>
                  <a:pt x="1464455" y="1464455"/>
                </a:lnTo>
                <a:lnTo>
                  <a:pt x="0" y="146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81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a he 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1" y="3780840"/>
            <a:ext cx="953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 chúc xuân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91" y="3343563"/>
            <a:ext cx="661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Hát: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lớp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288" y="3013537"/>
            <a:ext cx="9278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</a:p>
          <a:p>
            <a:pPr algn="ctr"/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của em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5468"/>
            <a:ext cx="5874707" cy="6513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548" y="112734"/>
            <a:ext cx="6231699" cy="67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60</Words>
  <Application>Microsoft Office PowerPoint</Application>
  <PresentationFormat>Widescreen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16</cp:revision>
  <dcterms:created xsi:type="dcterms:W3CDTF">2024-08-05T13:15:40Z</dcterms:created>
  <dcterms:modified xsi:type="dcterms:W3CDTF">2026-01-05T01:02:19Z</dcterms:modified>
</cp:coreProperties>
</file>