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61" r:id="rId7"/>
    <p:sldId id="270" r:id="rId8"/>
    <p:sldId id="259" r:id="rId9"/>
    <p:sldId id="272" r:id="rId10"/>
    <p:sldId id="263" r:id="rId11"/>
    <p:sldId id="273" r:id="rId12"/>
    <p:sldId id="262" r:id="rId13"/>
    <p:sldId id="275" r:id="rId14"/>
    <p:sldId id="265" r:id="rId15"/>
    <p:sldId id="276" r:id="rId16"/>
    <p:sldId id="266" r:id="rId17"/>
    <p:sldId id="27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BC8C-843D-4BF1-958A-8608B282651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3.wav"/><Relationship Id="rId10" Type="http://schemas.openxmlformats.org/officeDocument/2006/relationships/image" Target="../media/image9.gif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3.wav"/><Relationship Id="rId10" Type="http://schemas.openxmlformats.org/officeDocument/2006/relationships/image" Target="../media/image9.gif"/><Relationship Id="rId4" Type="http://schemas.openxmlformats.org/officeDocument/2006/relationships/audio" Target="../media/audio4.wav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3.wav"/><Relationship Id="rId10" Type="http://schemas.openxmlformats.org/officeDocument/2006/relationships/image" Target="../media/image9.gif"/><Relationship Id="rId4" Type="http://schemas.openxmlformats.org/officeDocument/2006/relationships/audio" Target="../media/audio4.wav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8" y="0"/>
            <a:ext cx="12093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89" y="4449247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LỚP MẪU GIÁO NHỠ B4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170" y="2580550"/>
            <a:ext cx="85344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36020" y="3083278"/>
            <a:ext cx="4985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5325" y="4449247"/>
            <a:ext cx="7770397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TRUYỆN: HẠT ĐỖ SÓT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3641" y="3505201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04800"/>
            <a:ext cx="4572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UBND PHƯỜNG PHÚC LỢI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MẦM NON BAN MAI XANH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08" y="1252008"/>
            <a:ext cx="1508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8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2223655" y="550718"/>
            <a:ext cx="8077200" cy="104948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4242" r="12424"/>
          <a:stretch/>
        </p:blipFill>
        <p:spPr>
          <a:xfrm>
            <a:off x="3276601" y="1752601"/>
            <a:ext cx="5514109" cy="377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09" y="5285476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52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752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752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752600" y="54864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1752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52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9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8259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2057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14171" r="40803" b="18015"/>
          <a:stretch/>
        </p:blipFill>
        <p:spPr>
          <a:xfrm>
            <a:off x="5117667" y="1802688"/>
            <a:ext cx="2175164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0" t="11957" r="39655" b="33402"/>
          <a:stretch/>
        </p:blipFill>
        <p:spPr>
          <a:xfrm>
            <a:off x="1943100" y="1781905"/>
            <a:ext cx="2438400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2" t="49470" r="10715"/>
          <a:stretch/>
        </p:blipFill>
        <p:spPr>
          <a:xfrm>
            <a:off x="7730836" y="1828801"/>
            <a:ext cx="2403764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24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5545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49" y="5313405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52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752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752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752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7526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1752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752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34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0286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3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2057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3" r="27383" b="13030"/>
          <a:stretch/>
        </p:blipFill>
        <p:spPr>
          <a:xfrm>
            <a:off x="8001000" y="1877288"/>
            <a:ext cx="2438400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5095300" y="1877291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8059" b="9361"/>
          <a:stretch/>
        </p:blipFill>
        <p:spPr>
          <a:xfrm>
            <a:off x="1981200" y="1877291"/>
            <a:ext cx="2438400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39200" y="4495797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04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4495801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5188859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676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676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676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676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67640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1676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676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3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391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2209800" y="1676400"/>
            <a:ext cx="8077200" cy="2209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676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676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676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676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6764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1" name="Oval 10"/>
          <p:cNvSpPr/>
          <p:nvPr/>
        </p:nvSpPr>
        <p:spPr>
          <a:xfrm>
            <a:off x="1676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676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80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709"/>
            <a:ext cx="9144000" cy="6830291"/>
          </a:xfrm>
        </p:spPr>
      </p:pic>
    </p:spTree>
    <p:extLst>
      <p:ext uri="{BB962C8B-B14F-4D97-AF65-F5344CB8AC3E}">
        <p14:creationId xmlns:p14="http://schemas.microsoft.com/office/powerpoint/2010/main" val="279155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30145" cy="6821632"/>
          </a:xfrm>
        </p:spPr>
      </p:pic>
      <p:sp>
        <p:nvSpPr>
          <p:cNvPr id="5" name="Rectangle 4"/>
          <p:cNvSpPr/>
          <p:nvPr/>
        </p:nvSpPr>
        <p:spPr>
          <a:xfrm>
            <a:off x="2430331" y="160020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5132" y="838201"/>
            <a:ext cx="3036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6867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6479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1600200" y="240724"/>
            <a:ext cx="8991600" cy="82607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2978728" y="3873944"/>
            <a:ext cx="2294155" cy="228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6019801" y="1309257"/>
            <a:ext cx="2372301" cy="2289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6064537" y="3946413"/>
            <a:ext cx="2327564" cy="230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59346"/>
            <a:ext cx="2251364" cy="230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68" y="5028933"/>
            <a:ext cx="2112414" cy="17127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600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600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600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600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600200" y="57150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1600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600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0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2216727" y="533400"/>
            <a:ext cx="8077200" cy="990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21300" r="22576"/>
          <a:stretch/>
        </p:blipFill>
        <p:spPr>
          <a:xfrm>
            <a:off x="3657601" y="1905000"/>
            <a:ext cx="4807529" cy="404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178707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28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1828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828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8288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1828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828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35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996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2133600" y="304800"/>
            <a:ext cx="8077200" cy="1371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/>
          <a:stretch/>
        </p:blipFill>
        <p:spPr>
          <a:xfrm>
            <a:off x="2895601" y="1828801"/>
            <a:ext cx="5791200" cy="366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8" y="5292623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15240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5240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5240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5240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08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̉n ghi Mớ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6863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2057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1896846" y="1898072"/>
            <a:ext cx="2294155" cy="228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4638100" y="1877291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7467600" y="1877290"/>
            <a:ext cx="2327564" cy="2303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32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3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13406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144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9144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144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9144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9144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144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41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677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253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LỚP MẪU GIÁO NHỠ B4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25</cp:revision>
  <dcterms:created xsi:type="dcterms:W3CDTF">2019-02-16T02:04:45Z</dcterms:created>
  <dcterms:modified xsi:type="dcterms:W3CDTF">2026-01-10T06:02:46Z</dcterms:modified>
</cp:coreProperties>
</file>