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7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73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2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9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3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2CDAB-959B-4303-890E-4085BDFA62A8}" type="datetimeFigureOut">
              <a:rPr lang="en-US" smtClean="0"/>
              <a:t>08/04/2026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9B05F-5FF7-4BF0-B039-0B9E59CC5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08380" y="23519"/>
            <a:ext cx="3018775" cy="655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BÁO</a:t>
            </a: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0148" y="1545597"/>
            <a:ext cx="11016343" cy="4601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1.Thời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gày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10 -  13/04/2025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2.Nội dung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:Tai –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Răng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mắt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khoa:Tim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da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liễu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3.Địa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hụynh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Rectangle 6"/>
          <p:cNvSpPr/>
          <p:nvPr/>
        </p:nvSpPr>
        <p:spPr>
          <a:xfrm>
            <a:off x="858083" y="555736"/>
            <a:ext cx="10702545" cy="9194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(V/v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2025 -2026)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Bắc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Biên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Trạm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Phường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Bồ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sức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khỏe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ợt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186567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 TE</dc:creator>
  <cp:lastModifiedBy>ADMIN</cp:lastModifiedBy>
  <cp:revision>7</cp:revision>
  <dcterms:created xsi:type="dcterms:W3CDTF">2023-10-03T02:53:32Z</dcterms:created>
  <dcterms:modified xsi:type="dcterms:W3CDTF">2026-04-08T02:14:48Z</dcterms:modified>
</cp:coreProperties>
</file>