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CCECFF"/>
    <a:srgbClr val="FF0066"/>
    <a:srgbClr val="005EA4"/>
    <a:srgbClr val="FF00FF"/>
    <a:srgbClr val="CC00CC"/>
    <a:srgbClr val="2DEB44"/>
    <a:srgbClr val="FFFFFF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74" d="100"/>
          <a:sy n="74" d="100"/>
        </p:scale>
        <p:origin x="1458" y="72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9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2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5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0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/>
              <a:t>Bấm &amp; sửa kiểu tiêu đề</a:t>
            </a:r>
          </a:p>
          <a:p>
            <a:pPr lvl="1" fontAlgn="base"/>
            <a:r>
              <a:rPr lang="vi-VN" strike="noStrike" noProof="1"/>
              <a:t>Mức hai</a:t>
            </a:r>
          </a:p>
          <a:p>
            <a:pPr lvl="2" fontAlgn="base"/>
            <a:r>
              <a:rPr lang="vi-VN" strike="noStrike" noProof="1"/>
              <a:t>Mức ba</a:t>
            </a:r>
          </a:p>
          <a:p>
            <a:pPr lvl="3" fontAlgn="base"/>
            <a:r>
              <a:rPr lang="vi-VN" strike="noStrike" noProof="1"/>
              <a:t>Mức bốn</a:t>
            </a:r>
          </a:p>
          <a:p>
            <a:pPr lvl="4" fontAlgn="base"/>
            <a:r>
              <a:rPr lang="vi-VN" strike="noStrike" noProof="1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143615"/>
            <a:ext cx="7257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</a:p>
          <a:p>
            <a:pPr algn="ctr"/>
            <a:r>
              <a:rPr lang="en-US" sz="2400" b="1" cap="none" spc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400" b="1" cap="none" spc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4172" y="1922326"/>
            <a:ext cx="7260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884" y="3475387"/>
            <a:ext cx="5541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8526" y="2967335"/>
            <a:ext cx="5266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THƠ: MÙA HẠ TUYỆT VỜI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</p:spTree>
  </p:cSld>
  <p:clrMapOvr>
    <a:masterClrMapping/>
  </p:clrMapOvr>
  <p:transition advTm="3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6609" y="1041976"/>
            <a:ext cx="4225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“ Mùa hè đến 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124</Words>
  <Application>Microsoft Office PowerPoint</Application>
  <PresentationFormat>On-screen Show (4:3)</PresentationFormat>
  <Paragraphs>27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微软雅黑</vt:lpstr>
      <vt:lpstr>微软雅黑</vt:lpstr>
      <vt:lpstr>宋体</vt:lpstr>
      <vt:lpstr>SimSun-ExtB</vt:lpstr>
      <vt:lpstr>Arial</vt:lpstr>
      <vt:lpstr>Calibri</vt:lpstr>
      <vt:lpstr>HP001 5H</vt:lpstr>
      <vt:lpstr>Times New Roman</vt:lpstr>
      <vt:lpstr>等线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huy_ctn</cp:lastModifiedBy>
  <cp:revision>387</cp:revision>
  <dcterms:created xsi:type="dcterms:W3CDTF">2009-10-23T09:00:00Z</dcterms:created>
  <dcterms:modified xsi:type="dcterms:W3CDTF">2026-04-09T03:21:50Z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