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40C9-37DC-4815-8F1C-51D66843A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A0E28-0A57-41BC-9A19-546C290B2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5CB6B-16AE-436B-9EFB-E80D6D22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0B924-F190-4CC5-AEF0-6F2E430A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508BE-FC38-4F13-83B8-D65EE2FA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1486-90D2-4CAD-8880-126FD858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5F084-9EB3-4061-86D7-AFCA1CC23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C9D6C-D468-49F5-9C76-371583E8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4F254-4AC8-4BC9-9ADE-54342821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8BDAA-2B9F-4D5D-B4C9-2E88C9C1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6DE6F-6CB6-4BB4-8AAD-FE3223B04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4333C-E88A-4B74-B3C8-60E7547A5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6248-5A92-4079-829A-81E84EED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84C8-58E9-4AD1-AE3D-67569D9E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EACE4-D599-47B6-A6A9-B1DDDA38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23A1-2132-4851-9E88-7BC00619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721A8-7AF1-4AF5-9BD7-C37D01C27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6B43B-7F0B-47AF-BB4E-E7E5C58E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A7C49-88FD-499B-B6DC-CDF2678F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96D50-108C-48B6-BA50-DA5732BB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3220-7651-43D1-BA50-6592C95F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3A5BD-9251-4F6F-BDBC-F74DE00EE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E2AF-BA03-4D04-810F-1822CC3F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A3987-F069-4195-B83E-55FC372C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22C66-0B81-4EFB-B081-1B4D6FF4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00A0-E6A5-4746-B920-2494AEA9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D4AD7-A04F-41B4-BCE5-9AC09B609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5FA96-A192-4F72-AB28-FC1D356A4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6B084-6C8A-4A83-905F-C4662682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32E43-543C-4596-B6D0-6D07BEA1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B5F9F-0C70-485B-926A-B0CF4A4C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17B4-6FBD-46F2-936C-67D8DEB2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2773A-D821-4B71-A3A2-840E251A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F8CF4-02E0-43EA-B9D1-CFD0D476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41B28-9349-4E52-9023-B9808F5B2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320A8-1EE1-4C69-ABC8-600DB8F68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A73EE-F4F6-467E-BCC5-4CA558D0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A7D8D5-6459-4ECE-AC12-BA7FBCF7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BF2D7-073A-413D-A10F-D208CCA2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33BC-5043-42AF-9DEB-11E021A1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37022-D5D4-47FA-B267-18A99B60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787D8-5B68-435F-A082-26A084D0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B653C-40F1-4B8A-A189-4B42A6EA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9A0FC-286F-4C31-A8C6-82760156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BCEA2-E332-4E02-9C08-51BA2AF5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4C7E0-4438-40A6-8038-21A1EE00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CC49-45AD-4D3A-8CFC-5E3B8FF4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2A484-CBD9-47AB-9F3C-04C7F381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62F7E-B971-4EED-B429-4AD35F908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C0DFA-8819-4F6E-AC4D-306A9D57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BDCC1-AE45-475F-9199-BD268279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B3DEF-6CA7-4E84-9555-73B23073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0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E755-DB3F-4E0E-89FE-896E1AD6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B3BF2-9C08-4D80-AD91-AE14A67CC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42373-72FD-4CB5-9A62-A6723D820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8437B-BB77-4A14-97D6-C67778DE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6768E-5188-4086-B04B-D500F996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75F7F-4A59-43D8-841F-75239827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13AEF-FD5A-4EB0-8D52-F946B56F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76AE2-318E-4143-98A4-7128D24B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70E5-E183-438C-A672-8E7E0D11A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A61B-A4AA-4302-952D-E33282E968A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87F8-6DE4-4C94-B46E-E61DCBA92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3BCE-7D7F-439D-8D4E-8E0DEC660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FE11-1B77-401F-86A4-CDE825260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E26F7-D2C3-4C5F-A6F4-717CB1A89C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19CE5-01F4-4EC7-A78A-E03A226AF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7A3D9-645B-4FFF-857D-5C0715E46D63}"/>
              </a:ext>
            </a:extLst>
          </p:cNvPr>
          <p:cNvSpPr txBox="1"/>
          <p:nvPr/>
        </p:nvSpPr>
        <p:spPr>
          <a:xfrm>
            <a:off x="3018807" y="209620"/>
            <a:ext cx="6154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PHƯỜNG BỒ ĐỀ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BẮC BIÊN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87827-8BE0-4513-B513-932358535F59}"/>
              </a:ext>
            </a:extLst>
          </p:cNvPr>
          <p:cNvSpPr txBox="1"/>
          <p:nvPr/>
        </p:nvSpPr>
        <p:spPr>
          <a:xfrm>
            <a:off x="3017817" y="2474947"/>
            <a:ext cx="61543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D034B-20D6-420C-827E-7DE3B421EC66}"/>
              </a:ext>
            </a:extLst>
          </p:cNvPr>
          <p:cNvSpPr txBox="1"/>
          <p:nvPr/>
        </p:nvSpPr>
        <p:spPr>
          <a:xfrm>
            <a:off x="2862168" y="4660041"/>
            <a:ext cx="6154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94FBE-4A80-43BF-85FD-7AFF8DD51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72" y="917506"/>
            <a:ext cx="1241578" cy="1240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84226-8A91-49E2-A5C0-ED311D2DC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585"/>
            <a:ext cx="1241578" cy="12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8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458D-3C5B-48BF-A925-7922E951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CBD680-6C3C-4692-9562-5B4EF6FAF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379"/>
            <a:ext cx="12192001" cy="68548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0DBB38-B0EA-417D-9DE3-74D53E752855}"/>
              </a:ext>
            </a:extLst>
          </p:cNvPr>
          <p:cNvSpPr txBox="1"/>
          <p:nvPr/>
        </p:nvSpPr>
        <p:spPr>
          <a:xfrm>
            <a:off x="3017817" y="1130181"/>
            <a:ext cx="61543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1" dirty="0">
                <a:solidFill>
                  <a:srgbClr val="222222"/>
                </a:solidFill>
                <a:effectLst/>
                <a:latin typeface="-apple-system"/>
              </a:rPr>
              <a:t>1. Kiến thức: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 Trẻ nhớ tên và hiểu nội dung bài thơ Quần Áo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 Trẻ hiểu đồng dao thường gắn liền với các trò chơi dân gian.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 Trẻ hiểu được từ ngữ trong thơ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 Trẻ cảm nhận được giai điệu vui tươi của bài thơ</a:t>
            </a:r>
          </a:p>
          <a:p>
            <a:pPr algn="l"/>
            <a:r>
              <a:rPr lang="vi-VN" b="1" i="1" dirty="0">
                <a:solidFill>
                  <a:srgbClr val="222222"/>
                </a:solidFill>
                <a:effectLst/>
                <a:latin typeface="-apple-system"/>
              </a:rPr>
              <a:t>2. Kỹ năng.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Trẻ thuộc bài thơ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Rèn kỹ năng đọc theo vần, điệu và ngắt nhịp 2/2, biết đọc kết hợp với một số hình thức vận động.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Rèn kỹ năng diễn đạt rõ ràng mạch lạc.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Rèn khả năng vận động, sử dụng một số nhạc cụ.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Rèn khả năng ghi nhớ ở trẻ.</a:t>
            </a:r>
          </a:p>
          <a:p>
            <a:pPr algn="l"/>
            <a:r>
              <a:rPr lang="vi-VN" b="1" i="1" dirty="0">
                <a:solidFill>
                  <a:srgbClr val="222222"/>
                </a:solidFill>
                <a:effectLst/>
                <a:latin typeface="-apple-system"/>
              </a:rPr>
              <a:t>3. Thái độ.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Giáo dục trẻ biết ý nghĩa mục đích của bài thơ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Giáo dục trẻ tinh thần tập thể khi học, khi chơi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984BC-D2A2-46B9-80E9-C11130383618}"/>
              </a:ext>
            </a:extLst>
          </p:cNvPr>
          <p:cNvSpPr txBox="1"/>
          <p:nvPr/>
        </p:nvSpPr>
        <p:spPr>
          <a:xfrm>
            <a:off x="2673432" y="275749"/>
            <a:ext cx="6154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Mục đích</a:t>
            </a:r>
            <a:r>
              <a:rPr kumimoji="0" lang="vi-V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 cầu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09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769C-039A-405C-BA09-DD7758D5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DC886D-3395-4EC0-8085-ACF1E8658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E73981-0D8D-4141-9C23-62A67F5D5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2" y="724395"/>
            <a:ext cx="8793677" cy="5112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4C61D8-4E43-4CFB-B6F7-371AB8A56FC7}"/>
              </a:ext>
            </a:extLst>
          </p:cNvPr>
          <p:cNvSpPr txBox="1"/>
          <p:nvPr/>
        </p:nvSpPr>
        <p:spPr>
          <a:xfrm>
            <a:off x="2869375" y="80167"/>
            <a:ext cx="6500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2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BDBE-8492-423F-A842-CB3FF6D5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099A8F-CF94-4805-9A28-471EFE8D5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C485A-C3B3-41BF-B59F-A0F2D2B117D6}"/>
              </a:ext>
            </a:extLst>
          </p:cNvPr>
          <p:cNvSpPr txBox="1"/>
          <p:nvPr/>
        </p:nvSpPr>
        <p:spPr>
          <a:xfrm>
            <a:off x="1383476" y="825773"/>
            <a:ext cx="7849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104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12DD-8A0F-4FA1-B898-E0C5E5EF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03FE67-913A-4BE5-8693-9B6936B97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038559-5FA7-4FB2-9C1B-500297AEA3ED}"/>
              </a:ext>
            </a:extLst>
          </p:cNvPr>
          <p:cNvSpPr txBox="1"/>
          <p:nvPr/>
        </p:nvSpPr>
        <p:spPr>
          <a:xfrm>
            <a:off x="5199414" y="0"/>
            <a:ext cx="7044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00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CC20-674F-4C06-890A-57EAB09E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70B64D-28E2-41D4-9FD9-F76781E0A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2AD48-0E8F-4EBA-A24B-67FD41E6919D}"/>
              </a:ext>
            </a:extLst>
          </p:cNvPr>
          <p:cNvSpPr txBox="1"/>
          <p:nvPr/>
        </p:nvSpPr>
        <p:spPr>
          <a:xfrm>
            <a:off x="2453739" y="2379784"/>
            <a:ext cx="61543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–  Cô các bé ý nội dung đoạn trích trên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Cô vừa đọc bài thơ gì?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Các em sẽ trả lời tên bài thơ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Bài thơ do ai sáng tác?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Các em sẽ trả lời tên tác giả bài thơ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Giảng nội dung bài thơ: Bài thơ muốn nhắc đến hình ảnh của những ý nghĩa gì ?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Giáo dục trẻ biết yêu quý những hình ảnh ý nghĩa trong bài thơ.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AC84D-34F3-4FB8-B9B8-26D8DDF3F36D}"/>
              </a:ext>
            </a:extLst>
          </p:cNvPr>
          <p:cNvSpPr txBox="1"/>
          <p:nvPr/>
        </p:nvSpPr>
        <p:spPr>
          <a:xfrm>
            <a:off x="3018807" y="1922441"/>
            <a:ext cx="6154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Đàm thoại về nội dung bài thơ</a:t>
            </a:r>
            <a:endParaRPr lang="en-US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6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6666-511B-417E-B011-910C25F1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6B98B0-7EED-4FEF-86C2-B32DBF0B4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28DAF-5BDC-4310-B531-9D450868C5C6}"/>
              </a:ext>
            </a:extLst>
          </p:cNvPr>
          <p:cNvSpPr txBox="1"/>
          <p:nvPr/>
        </p:nvSpPr>
        <p:spPr>
          <a:xfrm>
            <a:off x="2113809" y="796146"/>
            <a:ext cx="756309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rỏ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Khi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xen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Sau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0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A7A4-4528-4E9F-A0EB-2968B2F1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708D63-5D4E-4A20-975C-318EB6302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837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441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2025-04-06T04:35:31Z</dcterms:created>
  <dcterms:modified xsi:type="dcterms:W3CDTF">2026-03-27T14:02:56Z</dcterms:modified>
</cp:coreProperties>
</file>