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4" r:id="rId3"/>
    <p:sldId id="299" r:id="rId4"/>
    <p:sldId id="300" r:id="rId5"/>
    <p:sldId id="301" r:id="rId6"/>
    <p:sldId id="302" r:id="rId7"/>
    <p:sldId id="303" r:id="rId8"/>
    <p:sldId id="305" r:id="rId9"/>
    <p:sldId id="306" r:id="rId10"/>
    <p:sldId id="307" r:id="rId11"/>
    <p:sldId id="308" r:id="rId12"/>
    <p:sldId id="283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0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4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6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6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1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BE994-5187-4093-A410-B5FEC56D6B4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7140" cy="74956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8768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0570" y="2732173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LÀM QUEN VĂN HỌC</a:t>
            </a:r>
            <a:endParaRPr lang="vi-VN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đi đâu?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24 - 36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15 - 20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trẻ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2FB26-5F14-4C30-9182-A938183C17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84" y="746675"/>
            <a:ext cx="1173983" cy="1173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8D207C-7058-4852-BE94-4A03E2290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1"/>
            <a:ext cx="1330569" cy="133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05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84242" cy="6879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9791"/>
            <a:ext cx="2508586" cy="25085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77" y="4382262"/>
            <a:ext cx="1612070" cy="2193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162" y="4760495"/>
            <a:ext cx="1845845" cy="1845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12" y="4382262"/>
            <a:ext cx="2364206" cy="23642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70" y="4359828"/>
            <a:ext cx="1972952" cy="2104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90" y="3684923"/>
            <a:ext cx="3173077" cy="3173077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5342021" y="529389"/>
            <a:ext cx="3681663" cy="15400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Cuối cùng, điều gì đã xảy ra?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9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2777" y="2197587"/>
            <a:ext cx="5716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kịch truyện “ Mặt trời đi đâu? 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6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8925" y="983586"/>
            <a:ext cx="6866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tuyên dương, khen ngợi trẻ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665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03" y="1876927"/>
            <a:ext cx="5353151" cy="434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3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1842" y="482951"/>
            <a:ext cx="6733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7030A0"/>
                </a:solidFill>
              </a:rPr>
              <a:t>1. Ổn định tổ chức</a:t>
            </a:r>
          </a:p>
          <a:p>
            <a:r>
              <a:rPr lang="vi-VN" b="1" dirty="0">
                <a:solidFill>
                  <a:srgbClr val="7030A0"/>
                </a:solidFill>
              </a:rPr>
              <a:t>- Cô cùng trẻ hát và vận động bài “Cháu vẽ ông mặt trời”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9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"/>
            <a:ext cx="12416511" cy="6972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1684" y="3203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>
                <a:solidFill>
                  <a:srgbClr val="7030A0"/>
                </a:solidFill>
              </a:rPr>
              <a:t>2. Phương pháp, hình thức tổ chức</a:t>
            </a:r>
          </a:p>
          <a:p>
            <a:r>
              <a:rPr lang="vi-VN" b="1" dirty="0">
                <a:solidFill>
                  <a:srgbClr val="7030A0"/>
                </a:solidFill>
              </a:rPr>
              <a:t>Hoạt động 1:  Cô kể truyện “Mặt trời đi đâu?” </a:t>
            </a:r>
          </a:p>
          <a:p>
            <a:r>
              <a:rPr lang="vi-VN" b="1" dirty="0">
                <a:solidFill>
                  <a:srgbClr val="7030A0"/>
                </a:solidFill>
              </a:rPr>
              <a:t>- Lần 1: Cô kể truyện bằng rối túi cho trẻ nghe</a:t>
            </a:r>
          </a:p>
        </p:txBody>
      </p:sp>
    </p:spTree>
    <p:extLst>
      <p:ext uri="{BB962C8B-B14F-4D97-AF65-F5344CB8AC3E}">
        <p14:creationId xmlns:p14="http://schemas.microsoft.com/office/powerpoint/2010/main" val="124377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95982" y="2353997"/>
            <a:ext cx="4918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</a:rPr>
              <a:t>Lần 2: Cô kể truyện bằng sa bàn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8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0" y="324854"/>
            <a:ext cx="4920916" cy="2514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bg1"/>
                </a:solidFill>
              </a:rPr>
              <a:t>Hoạt động 2: Trích dẫn, giảng giải, đàm thoại: </a:t>
            </a:r>
          </a:p>
          <a:p>
            <a:r>
              <a:rPr lang="en-US" b="1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kể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- 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nào</a:t>
            </a:r>
            <a:r>
              <a:rPr lang="vi-VN" dirty="0">
                <a:solidFill>
                  <a:schemeClr val="bg1"/>
                </a:solidFill>
                <a:cs typeface="Times New Roman" panose="02020603050405020304" pitchFamily="18" charset="0"/>
              </a:rPr>
              <a:t>?</a:t>
            </a:r>
            <a:endParaRPr 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9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0" y="0"/>
            <a:ext cx="1219941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6" y="4678279"/>
            <a:ext cx="2179721" cy="2179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594" y="4128837"/>
            <a:ext cx="2015824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64" y="4509836"/>
            <a:ext cx="2300038" cy="230003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57989" y="84221"/>
            <a:ext cx="7203490" cy="2610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Gà trống choai đã hỏi Chó con điều gì ?</a:t>
            </a:r>
          </a:p>
          <a:p>
            <a:pPr algn="ctr"/>
            <a:r>
              <a:rPr lang="vi-VN" dirty="0"/>
              <a:t>Chó con đã trả lời như nào?</a:t>
            </a:r>
          </a:p>
          <a:p>
            <a:pPr algn="ctr"/>
            <a:r>
              <a:rPr lang="vi-VN" dirty="0"/>
              <a:t>Chó con lại hỏi ai?</a:t>
            </a:r>
          </a:p>
          <a:p>
            <a:pPr algn="ctr"/>
            <a:r>
              <a:rPr lang="vi-VN" dirty="0"/>
              <a:t>Mèo con đã nói gì?</a:t>
            </a:r>
          </a:p>
          <a:p>
            <a:pPr algn="ctr"/>
            <a:r>
              <a:rPr lang="vi-VN" dirty="0"/>
              <a:t>Thỏ đã trả lời như nào?</a:t>
            </a:r>
          </a:p>
          <a:p>
            <a:pPr algn="ctr"/>
            <a:r>
              <a:rPr lang="vi-VN" dirty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81" y="4114800"/>
            <a:ext cx="2989848" cy="29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2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8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1" y="3793959"/>
            <a:ext cx="2179721" cy="2179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27" y="1921042"/>
            <a:ext cx="1612070" cy="2193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3651"/>
            <a:ext cx="1845845" cy="1845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18" y="1921042"/>
            <a:ext cx="2364206" cy="2364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15" y="3084545"/>
            <a:ext cx="2466474" cy="2630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211" y="1128663"/>
            <a:ext cx="3173077" cy="31730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0"/>
            <a:ext cx="2987842" cy="1635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Thỏ lại hỏi ai?</a:t>
            </a:r>
          </a:p>
          <a:p>
            <a:pPr algn="ctr"/>
            <a:r>
              <a:rPr lang="vi-VN" dirty="0"/>
              <a:t>Rồi Vịt lại hỏi ai?</a:t>
            </a:r>
          </a:p>
          <a:p>
            <a:pPr algn="ctr"/>
            <a:r>
              <a:rPr lang="vi-VN" dirty="0"/>
              <a:t>Tất cả đều trả lời như nào?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5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3116" cy="6954253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181558" y="385011"/>
            <a:ext cx="5188284" cy="21777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/>
              <a:t>Tất cả cùng rủ nhau đi đâu?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676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0"/>
            <a:ext cx="12192000" cy="684707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263315" y="372980"/>
            <a:ext cx="4832685" cy="16362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/>
              <a:t>Gà trống choai đã làm gì?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599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262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55</cp:revision>
  <dcterms:created xsi:type="dcterms:W3CDTF">2024-10-09T02:48:20Z</dcterms:created>
  <dcterms:modified xsi:type="dcterms:W3CDTF">2026-03-27T14:09:51Z</dcterms:modified>
</cp:coreProperties>
</file>