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2" r:id="rId5"/>
    <p:sldId id="258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76" y="1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55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036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41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047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8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76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842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196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83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86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2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64092-E4E7-4FC5-BE4B-CC10ABDD6DC7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47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jp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5.pn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5.pn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1"/>
            <a:ext cx="12192000" cy="68681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85673" y="39873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 BỒ ĐỀ</a:t>
            </a:r>
          </a:p>
          <a:p>
            <a:pPr algn="ctr"/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BẮC BIÊN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07304" y="3042960"/>
            <a:ext cx="5727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70C0"/>
                </a:solidFill>
              </a:rPr>
              <a:t>PHÁT TRIỂN NGÔN NGỮ</a:t>
            </a:r>
          </a:p>
          <a:p>
            <a:r>
              <a:rPr lang="vi-VN" sz="2400" b="1" dirty="0">
                <a:solidFill>
                  <a:srgbClr val="0070C0"/>
                </a:solidFill>
              </a:rPr>
              <a:t>ĐỀ TÀI: THƠ “CÔ VÀ MẸ”</a:t>
            </a:r>
          </a:p>
          <a:p>
            <a:r>
              <a:rPr lang="vi-VN" sz="2400" b="1" dirty="0">
                <a:solidFill>
                  <a:srgbClr val="0070C0"/>
                </a:solidFill>
              </a:rPr>
              <a:t>Lứa tuổi: Nhà trẻ ( 24 - 36 tháng)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1B35E6-9F75-4CC0-88C5-39CC9618F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0492" y="1281522"/>
            <a:ext cx="1555603" cy="15556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74CFEF-8448-4909-AC7D-598FBB5B43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856" y="350110"/>
            <a:ext cx="1512276" cy="151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11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6569" y="125361"/>
            <a:ext cx="5245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chemeClr val="bg1"/>
                </a:solidFill>
              </a:rPr>
              <a:t>Ổn định tổ chức:</a:t>
            </a:r>
          </a:p>
          <a:p>
            <a:pPr marL="342900" indent="-342900">
              <a:buFontTx/>
              <a:buChar char="-"/>
            </a:pPr>
            <a:r>
              <a:rPr lang="vi-VN" sz="2000" dirty="0">
                <a:solidFill>
                  <a:schemeClr val="bg1"/>
                </a:solidFill>
              </a:rPr>
              <a:t>Cô và trẻ cùng hát bài  </a:t>
            </a:r>
          </a:p>
          <a:p>
            <a:r>
              <a:rPr lang="vi-VN" sz="2000" dirty="0">
                <a:solidFill>
                  <a:schemeClr val="bg1"/>
                </a:solidFill>
              </a:rPr>
              <a:t>“Lời chào buổi sáng”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6" name="bai-hat-loi-chao-buoi-sang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6569" y="1507015"/>
            <a:ext cx="597568" cy="59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20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253"/>
            <a:ext cx="12192000" cy="69542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72652" y="2334996"/>
            <a:ext cx="6096000" cy="38472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VÀ MẸ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ton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       </a:t>
            </a:r>
            <a:r>
              <a:rPr lang="vi-VN" sz="2800" b="0" i="1" dirty="0">
                <a:solidFill>
                  <a:srgbClr val="333333"/>
                </a:solidFill>
                <a:effectLst/>
                <a:latin typeface="+mj-lt"/>
              </a:rPr>
              <a:t> </a:t>
            </a:r>
            <a:endParaRPr lang="vi-VN" sz="2800" b="0" i="0" dirty="0">
              <a:solidFill>
                <a:srgbClr val="333333"/>
              </a:solidFill>
              <a:effectLst/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8463" y="2466474"/>
            <a:ext cx="1792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+mj-lt"/>
              </a:rPr>
              <a:t>Cô đọc lần 1: </a:t>
            </a:r>
            <a:endParaRPr lang="en-US" sz="2000" b="1" dirty="0">
              <a:latin typeface="+mj-lt"/>
            </a:endParaRPr>
          </a:p>
        </p:txBody>
      </p:sp>
      <p:pic>
        <p:nvPicPr>
          <p:cNvPr id="6" name="Bản ghi Mới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49388" y="24664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20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1579" y="144379"/>
            <a:ext cx="3212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+mj-lt"/>
              </a:rPr>
              <a:t>Cô đọc thơ lần 2:</a:t>
            </a:r>
            <a:endParaRPr lang="en-US" sz="2000" b="1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83" y="733926"/>
            <a:ext cx="4571999" cy="2636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733926"/>
            <a:ext cx="5414881" cy="26950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83" y="3838075"/>
            <a:ext cx="4571999" cy="28334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838074"/>
            <a:ext cx="5380873" cy="2833437"/>
          </a:xfrm>
          <a:prstGeom prst="rect">
            <a:avLst/>
          </a:prstGeom>
        </p:spPr>
      </p:pic>
      <p:pic>
        <p:nvPicPr>
          <p:cNvPr id="12" name="Bản ghi Mới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003882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80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3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081"/>
            <a:ext cx="12182983" cy="68630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68479" y="348916"/>
            <a:ext cx="725504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latin typeface="+mj-lt"/>
              </a:rPr>
              <a:t>Đàm thoại:</a:t>
            </a:r>
          </a:p>
          <a:p>
            <a:pPr algn="ctr"/>
            <a:r>
              <a:rPr lang="vi-VN" sz="2000" dirty="0">
                <a:latin typeface="+mj-lt"/>
              </a:rPr>
              <a:t>- Cô vừa đọc bài thơ có tên là gì?</a:t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- Buổi sáng trước khi đi học bé chào mẹ để đến với ai?(Cô giáo)</a:t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              “Buổi sáng bé chào mẹ</a:t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                  Chạy tới ôm cổ cô”</a:t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- Buổi chiều khi học xong bé lại chào cô để về với ai?(Mẹ ạ)</a:t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               “Buổi chiều bé chào cô</a:t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                  Rồi sà vào lòng mẹ”</a:t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- Buổi sáng mặt trời ntn?(Mặt trời mọc)</a:t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- Buổi chiều mặt trời ntn?(Mặt trời lặn)</a:t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                 “Mặt trời mọc rồi lặn</a:t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                  Trên đôi chân lon ton”</a:t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-  Ở trường con được ai chăm sóc dạy dỗ?(Cô giáo ạ)</a:t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-  Ở nhà con được ai chăm sóc dạy dỗ? (Mẹ ạ)</a:t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                  “Hai chân trời của con</a:t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                    Là mẹ và cô giáo”</a:t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-  Giáo dục: Các con phải chăm ngoan, đi học đều và phải biết vâng lời bố mẹ và cô giáo để luôn là bé ngoan</a:t>
            </a:r>
            <a:endParaRPr lang="en-US" sz="2000" dirty="0">
              <a:latin typeface="+mj-lt"/>
            </a:endParaRPr>
          </a:p>
        </p:txBody>
      </p:sp>
      <p:pic>
        <p:nvPicPr>
          <p:cNvPr id="5" name="Bản ghi Mới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7009" y="11911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25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12219214" cy="68427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84095" y="3334162"/>
            <a:ext cx="65050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dirty="0">
                <a:solidFill>
                  <a:srgbClr val="3C3C3C"/>
                </a:solidFill>
                <a:latin typeface="+mj-lt"/>
              </a:rPr>
              <a:t>=&gt;</a:t>
            </a:r>
            <a:r>
              <a:rPr lang="vi-VN" sz="2400" b="1" dirty="0">
                <a:solidFill>
                  <a:srgbClr val="3C3C3C"/>
                </a:solidFill>
                <a:latin typeface="+mj-lt"/>
              </a:rPr>
              <a:t>Giáo dục</a:t>
            </a:r>
            <a:r>
              <a:rPr lang="vi-VN" sz="2400" dirty="0">
                <a:solidFill>
                  <a:srgbClr val="3C3C3C"/>
                </a:solidFill>
                <a:latin typeface="+mj-lt"/>
              </a:rPr>
              <a:t>: </a:t>
            </a:r>
            <a:r>
              <a:rPr lang="vi-VN" sz="2400" dirty="0">
                <a:latin typeface="+mj-lt"/>
              </a:rPr>
              <a:t>Các con phải chăm ngoan, đi học đều và phải biết vâng lời bố mẹ và cô giáo để luôn là bé ngoan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7763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939"/>
            <a:ext cx="12192000" cy="68849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2842" y="1335505"/>
            <a:ext cx="5558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7030A0"/>
                </a:solidFill>
                <a:latin typeface="+mj-lt"/>
              </a:rPr>
              <a:t>Cô cho trẻ đọc bài thơ “ Bạn mới”</a:t>
            </a:r>
            <a:endParaRPr lang="en-US" sz="2800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7" name="Bản ghi Mới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46419" y="25025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54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3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902" y="1179095"/>
            <a:ext cx="8131194" cy="471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318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493</Words>
  <Application>Microsoft Office PowerPoint</Application>
  <PresentationFormat>Widescreen</PresentationFormat>
  <Paragraphs>24</Paragraphs>
  <Slides>8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12</cp:revision>
  <dcterms:created xsi:type="dcterms:W3CDTF">2024-08-14T09:05:18Z</dcterms:created>
  <dcterms:modified xsi:type="dcterms:W3CDTF">2026-03-02T15:16:14Z</dcterms:modified>
</cp:coreProperties>
</file>