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FE4F-C5EB-4AC8-B638-03D559500A9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31058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3854" y="4447660"/>
            <a:ext cx="4684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Dán hoa tặng mẹ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8255" y="5493435"/>
            <a:ext cx="4328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66323-C8C3-430D-A727-B52F8C305C55}"/>
              </a:ext>
            </a:extLst>
          </p:cNvPr>
          <p:cNvSpPr txBox="1"/>
          <p:nvPr/>
        </p:nvSpPr>
        <p:spPr>
          <a:xfrm>
            <a:off x="2965049" y="168256"/>
            <a:ext cx="61548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69A141-441B-4B8E-94CE-419D60CF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98" y="1073178"/>
            <a:ext cx="1555603" cy="1555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B4AA15-8779-4EAF-AEB6-634FBEF6D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" y="20231"/>
            <a:ext cx="1512276" cy="15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48000" y="1128412"/>
            <a:ext cx="7293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Mục đích – Yêu cầu:</a:t>
            </a:r>
            <a:endParaRPr lang="vi-VN" sz="2400" dirty="0">
              <a:solidFill>
                <a:srgbClr val="FF0000"/>
              </a:solidFill>
            </a:endParaRPr>
          </a:p>
          <a:p>
            <a:r>
              <a:rPr lang="vi-VN" sz="2000" b="1" i="1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1.  Kiến thức: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biết tên bài thơ “ dán hoa tặng mẹ” của tác giả Khải Minh.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hiểu nội dung bài thơ: bài thơ nói về 1 em bé được cô giáo dạy dán hoa mang về tặng mẹ nhân ngày 8-3.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1" i="1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2. Kĩ năng: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Rèn kĩ năng ghi nhớ có chủ đích.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đọc to, rõ ràng và đọc diễn cảm bài thơ.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Rèn trẻ trả lời câu hỏi mạch lạc, rõ ràng.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1" i="1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3. Giáo dục: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yêu quý, vâng lời ông bà cha mẹ.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hào hứng đọc thơ.</a:t>
            </a:r>
            <a:endParaRPr lang="vi-VN" sz="20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60" y="711557"/>
            <a:ext cx="8674279" cy="5045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5226"/>
            <a:ext cx="10662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2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7039" y="0"/>
            <a:ext cx="824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69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027906"/>
            <a:ext cx="10387885" cy="5362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7194" y="267999"/>
            <a:ext cx="7122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36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421"/>
            <a:ext cx="12151237" cy="6957421"/>
          </a:xfrm>
        </p:spPr>
      </p:pic>
      <p:sp>
        <p:nvSpPr>
          <p:cNvPr id="5" name="Rectangle 4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Cô vừa đọc bài thơ gì?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Em bé dán hoa tặng ai?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Khi tặng em bé nói với mẹ thế nào? ( Trích dẫn: Em dán được cái hoa...quà ngày 8-3)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Cô giải thích từ khó “ biếu”: nghĩa là tặng ai đó 1 vật gì bằng thái độ kính trọng.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Khi em bé tặng hoa mẹ, mẹ đã khen em bé như thế nào? ( Trích dẫn: Xoa đầu em....thế à).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Em bé tặng mẹ hoa, mẹ đã cảm ơn ai? Vì sao? ( Trích dẫn: Mẹ cảm ơn....tặng mẹ quà)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Các con có yêu quý mẹ không?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Các con phải làm gì để thể hiện tình yêu với mẹ?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113" y="1027906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</a:t>
            </a:r>
            <a:endParaRPr lang="en-US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48000" y="134459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Giáo dục: </a:t>
            </a:r>
            <a:endParaRPr 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Mẹ là người sinh ra, nuôi nấng, chăm sóc chúng mình. Vì vậy các con phải biết yêu quý, vâng lời mẹ và những người thân trong gia đình.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3452" y="611802"/>
            <a:ext cx="661115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113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998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Admin</cp:lastModifiedBy>
  <cp:revision>5</cp:revision>
  <dcterms:created xsi:type="dcterms:W3CDTF">2025-03-14T14:15:26Z</dcterms:created>
  <dcterms:modified xsi:type="dcterms:W3CDTF">2026-03-02T15:13:40Z</dcterms:modified>
</cp:coreProperties>
</file>