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8" r:id="rId2"/>
    <p:sldId id="286" r:id="rId3"/>
    <p:sldId id="257" r:id="rId4"/>
    <p:sldId id="277" r:id="rId5"/>
    <p:sldId id="259" r:id="rId6"/>
    <p:sldId id="261" r:id="rId7"/>
    <p:sldId id="276" r:id="rId8"/>
    <p:sldId id="283" r:id="rId9"/>
    <p:sldId id="285" r:id="rId10"/>
    <p:sldId id="273" r:id="rId11"/>
    <p:sldId id="272" r:id="rId12"/>
    <p:sldId id="262" r:id="rId13"/>
    <p:sldId id="274" r:id="rId14"/>
    <p:sldId id="275" r:id="rId15"/>
    <p:sldId id="281" r:id="rId16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0000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24" autoAdjust="0"/>
    <p:restoredTop sz="94660" autoAdjust="0"/>
  </p:normalViewPr>
  <p:slideViewPr>
    <p:cSldViewPr>
      <p:cViewPr varScale="1">
        <p:scale>
          <a:sx n="74" d="100"/>
          <a:sy n="74" d="100"/>
        </p:scale>
        <p:origin x="828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DELL\Downloads\Ti&#7871;ng%20C&#242;i%20T&#224;u%20L&#250;c%20B&#236;nh%20Minh%20SE25%20Qu&#7843;ng%20Ng&#227;i%20-%20S&#224;i%20G&#242;n%20V&#7873;%20&#272;&#7871;n%20H&#7889;%20Nai%20-%20Bi&#234;n%20H&#242;a%20(Aug%2020,%202017)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7"/>
          <p:cNvSpPr txBox="1">
            <a:spLocks noChangeArrowheads="1"/>
          </p:cNvSpPr>
          <p:nvPr/>
        </p:nvSpPr>
        <p:spPr bwMode="auto">
          <a:xfrm>
            <a:off x="4096895" y="762000"/>
            <a:ext cx="39982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BỒ ĐỀ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 BIÊN</a:t>
            </a:r>
          </a:p>
        </p:txBody>
      </p:sp>
      <p:sp>
        <p:nvSpPr>
          <p:cNvPr id="35844" name="TextBox 8"/>
          <p:cNvSpPr txBox="1">
            <a:spLocks noChangeArrowheads="1"/>
          </p:cNvSpPr>
          <p:nvPr/>
        </p:nvSpPr>
        <p:spPr bwMode="auto">
          <a:xfrm>
            <a:off x="3124200" y="1752600"/>
            <a:ext cx="6370462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NGÔN NGỮ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TẬP NÓI</a:t>
            </a:r>
            <a:endParaRPr lang="en-US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 TÀU HỎA”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24-26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79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ải xuống (1)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572000" y="2667000"/>
            <a:ext cx="34291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4b0b05b8-1dba-4a56-a072-4cdc2aeef0d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032" y="0"/>
            <a:ext cx="12174967" cy="6858000"/>
          </a:xfrm>
        </p:spPr>
      </p:pic>
      <p:sp>
        <p:nvSpPr>
          <p:cNvPr id="9" name="TextBox 8"/>
          <p:cNvSpPr txBox="1"/>
          <p:nvPr/>
        </p:nvSpPr>
        <p:spPr>
          <a:xfrm>
            <a:off x="1066800" y="60198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 ĐIỆN NGẦM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1_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2133600" y="6130796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 SIÊU TỐC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78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tải xuống (1)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344400" cy="6858000"/>
          </a:xfrm>
        </p:spPr>
      </p:pic>
      <p:sp>
        <p:nvSpPr>
          <p:cNvPr id="14" name="TextBox 13"/>
          <p:cNvSpPr txBox="1"/>
          <p:nvPr/>
        </p:nvSpPr>
        <p:spPr>
          <a:xfrm>
            <a:off x="2362200" y="1524000"/>
            <a:ext cx="8229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65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5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6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6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6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6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6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u u,,,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xình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xịch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en-US" sz="33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hỏa-trẻ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u u u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hung-anh-hoat-hinh-dep-de-thuong_121328608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011807" y="1551563"/>
            <a:ext cx="623587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CC: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toa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:“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e3b6afa82037b4fbd957df3cd1fbc7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24000" y="12192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2235CD50-88A9-202B-C3DF-24CCB72278F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52400"/>
            <a:ext cx="12192000" cy="6858000"/>
          </a:xfr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11D97BCA-BA6F-7538-3D03-A4BE31194D9A}"/>
              </a:ext>
            </a:extLst>
          </p:cNvPr>
          <p:cNvSpPr txBox="1">
            <a:spLocks/>
          </p:cNvSpPr>
          <p:nvPr/>
        </p:nvSpPr>
        <p:spPr>
          <a:xfrm>
            <a:off x="1066800" y="1524000"/>
            <a:ext cx="61341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7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6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6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45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FE3018D5-2710-C1AA-5ECD-AF978B90E17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33D5282-97C3-0C97-94AE-F6C0A809AFC2}"/>
              </a:ext>
            </a:extLst>
          </p:cNvPr>
          <p:cNvSpPr/>
          <p:nvPr/>
        </p:nvSpPr>
        <p:spPr>
          <a:xfrm>
            <a:off x="2286001" y="5534570"/>
            <a:ext cx="273578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Tàu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hỏa</a:t>
            </a:r>
            <a:endParaRPr 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1239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436819484-cdpjtau_trat_banh_anh_1_q_ngai_tau_trat_banh__ymks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828800" y="304801"/>
            <a:ext cx="28151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" y="-4482"/>
            <a:ext cx="12201861" cy="6862482"/>
          </a:xfrm>
        </p:spPr>
      </p:pic>
      <p:sp>
        <p:nvSpPr>
          <p:cNvPr id="6" name="Rectangle 5"/>
          <p:cNvSpPr/>
          <p:nvPr/>
        </p:nvSpPr>
        <p:spPr>
          <a:xfrm>
            <a:off x="7391400" y="381000"/>
            <a:ext cx="29057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Toa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48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/>
          <p:cNvSpPr/>
          <p:nvPr/>
        </p:nvSpPr>
        <p:spPr>
          <a:xfrm>
            <a:off x="4394382" y="5486400"/>
            <a:ext cx="29712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Bánh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xe</a:t>
            </a:r>
            <a:endParaRPr 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646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Còi Tàu Lúc Bình Minh SE25 Quảng Ngãi - Sài Gòn Về Đến Hố Nai - Biên Hòa (Aug 20, 2017).mp4">
            <a:hlinkClick r:id="" action="ppaction://media"/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91400" y="5410200"/>
            <a:ext cx="39513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RAY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tàu hỏa">
            <a:hlinkClick r:id="" action="ppaction://media"/>
            <a:extLst>
              <a:ext uri="{FF2B5EF4-FFF2-40B4-BE49-F238E27FC236}">
                <a16:creationId xmlns="" xmlns:a16="http://schemas.microsoft.com/office/drawing/2014/main" id="{1FBB43FD-7215-42BA-9BF7-5F31D2944FF7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146C71-5CD5-8034-00FB-3DB3555F95EE}"/>
              </a:ext>
            </a:extLst>
          </p:cNvPr>
          <p:cNvSpPr txBox="1">
            <a:spLocks/>
          </p:cNvSpPr>
          <p:nvPr/>
        </p:nvSpPr>
        <p:spPr>
          <a:xfrm>
            <a:off x="1676400" y="518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solidFill>
                  <a:srgbClr val="FF0000"/>
                </a:solidFill>
              </a:rPr>
              <a:t>Tiếng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tàu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hỏa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chạy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ếng còi tàu hỏa">
            <a:hlinkClick r:id="" action="ppaction://media"/>
            <a:extLst>
              <a:ext uri="{FF2B5EF4-FFF2-40B4-BE49-F238E27FC236}">
                <a16:creationId xmlns="" xmlns:a16="http://schemas.microsoft.com/office/drawing/2014/main" id="{5874D55A-D511-AB07-8873-0BB9B19BDE0C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75C4AD14-8FB7-E916-8762-6A44DE96B491}"/>
              </a:ext>
            </a:extLst>
          </p:cNvPr>
          <p:cNvSpPr txBox="1">
            <a:spLocks/>
          </p:cNvSpPr>
          <p:nvPr/>
        </p:nvSpPr>
        <p:spPr>
          <a:xfrm>
            <a:off x="2667000" y="5410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solidFill>
                  <a:srgbClr val="FF0000"/>
                </a:solidFill>
              </a:rPr>
              <a:t>Tiếng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còi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tàu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hỏa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138</Words>
  <Application>Microsoft Office PowerPoint</Application>
  <PresentationFormat>Widescreen</PresentationFormat>
  <Paragraphs>27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huy_ctn</cp:lastModifiedBy>
  <cp:revision>37</cp:revision>
  <dcterms:created xsi:type="dcterms:W3CDTF">2006-08-16T00:00:00Z</dcterms:created>
  <dcterms:modified xsi:type="dcterms:W3CDTF">2026-03-11T10:15:35Z</dcterms:modified>
</cp:coreProperties>
</file>