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6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0EF5-732A-4893-ADFB-7023E2527F1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803-CA75-43F5-B2B7-887C66F8E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21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0EF5-732A-4893-ADFB-7023E2527F1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803-CA75-43F5-B2B7-887C66F8E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36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0EF5-732A-4893-ADFB-7023E2527F1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803-CA75-43F5-B2B7-887C66F8E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1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0EF5-732A-4893-ADFB-7023E2527F1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803-CA75-43F5-B2B7-887C66F8E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85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0EF5-732A-4893-ADFB-7023E2527F1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803-CA75-43F5-B2B7-887C66F8E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56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0EF5-732A-4893-ADFB-7023E2527F1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803-CA75-43F5-B2B7-887C66F8E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28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0EF5-732A-4893-ADFB-7023E2527F1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803-CA75-43F5-B2B7-887C66F8E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4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0EF5-732A-4893-ADFB-7023E2527F1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803-CA75-43F5-B2B7-887C66F8E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73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0EF5-732A-4893-ADFB-7023E2527F1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803-CA75-43F5-B2B7-887C66F8E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63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0EF5-732A-4893-ADFB-7023E2527F1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803-CA75-43F5-B2B7-887C66F8E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0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0EF5-732A-4893-ADFB-7023E2527F1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803-CA75-43F5-B2B7-887C66F8E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2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00EF5-732A-4893-ADFB-7023E2527F1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AD803-CA75-43F5-B2B7-887C66F8E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249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47173" y="3602038"/>
            <a:ext cx="74908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Truyện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: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Sự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tích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mùa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xuân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0AFB62-A515-4AC8-A4B0-BFD6417BF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867" y="414376"/>
            <a:ext cx="6206266" cy="7803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4C8D71-DB34-4FA0-B3F6-12672C731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510" y="1411351"/>
            <a:ext cx="1450974" cy="14509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F2447-962E-4CB4-B227-4A1F26BFD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2976" cy="13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27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207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61425" y="566241"/>
            <a:ext cx="60592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MÙA XUÂN</a:t>
            </a:r>
          </a:p>
        </p:txBody>
      </p:sp>
    </p:spTree>
    <p:extLst>
      <p:ext uri="{BB962C8B-B14F-4D97-AF65-F5344CB8AC3E}">
        <p14:creationId xmlns:p14="http://schemas.microsoft.com/office/powerpoint/2010/main" val="3486040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240" y="365125"/>
            <a:ext cx="7169517" cy="1005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159" y="1473808"/>
            <a:ext cx="1841680" cy="1724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274" y="4257763"/>
            <a:ext cx="7230483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3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6429"/>
            <a:ext cx="12192000" cy="6934429"/>
          </a:xfrm>
          <a:prstGeom prst="rect">
            <a:avLst/>
          </a:prstGeom>
        </p:spPr>
      </p:pic>
      <p:sp>
        <p:nvSpPr>
          <p:cNvPr id="7" name="AutoShape 2" descr="Stt hay về hè, những câu nói hay về mùa hè, chào mùa hè yêu thư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027906"/>
            <a:ext cx="2978284" cy="35492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210" y="1027906"/>
            <a:ext cx="3335878" cy="3549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527" y="1027906"/>
            <a:ext cx="3054098" cy="35492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0375" y="5009882"/>
            <a:ext cx="3119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MÙA HÈ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74520" y="5009881"/>
            <a:ext cx="4060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MÙA ĐÔNG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21004" y="5009881"/>
            <a:ext cx="4056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MÙA THU</a:t>
            </a:r>
          </a:p>
        </p:txBody>
      </p:sp>
    </p:spTree>
    <p:extLst>
      <p:ext uri="{BB962C8B-B14F-4D97-AF65-F5344CB8AC3E}">
        <p14:creationId xmlns:p14="http://schemas.microsoft.com/office/powerpoint/2010/main" val="150042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5317"/>
            <a:ext cx="12192000" cy="6950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186" y="3766956"/>
            <a:ext cx="2572628" cy="2933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622" y="3697573"/>
            <a:ext cx="2661335" cy="3024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493" y="423863"/>
            <a:ext cx="3469256" cy="2545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4765" y="3728252"/>
            <a:ext cx="2993968" cy="2993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50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19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031" y="1208210"/>
            <a:ext cx="3951131" cy="386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51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664"/>
            <a:ext cx="12192000" cy="69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14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14</Words>
  <Application>Microsoft Office PowerPoint</Application>
  <PresentationFormat>Widescreen</PresentationFormat>
  <Paragraphs>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Nguyen Duc</dc:creator>
  <cp:lastModifiedBy>Admin</cp:lastModifiedBy>
  <cp:revision>10</cp:revision>
  <dcterms:created xsi:type="dcterms:W3CDTF">2022-02-15T08:59:30Z</dcterms:created>
  <dcterms:modified xsi:type="dcterms:W3CDTF">2026-02-12T13:53:28Z</dcterms:modified>
</cp:coreProperties>
</file>