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  <p:sldMasterId id="2147483675" r:id="rId2"/>
  </p:sldMasterIdLst>
  <p:notesMasterIdLst>
    <p:notesMasterId r:id="rId10"/>
  </p:notesMasterIdLst>
  <p:sldIdLst>
    <p:sldId id="263" r:id="rId3"/>
    <p:sldId id="257" r:id="rId4"/>
    <p:sldId id="259" r:id="rId5"/>
    <p:sldId id="260" r:id="rId6"/>
    <p:sldId id="261" r:id="rId7"/>
    <p:sldId id="262" r:id="rId8"/>
    <p:sldId id="264" r:id="rId9"/>
  </p:sldIdLst>
  <p:sldSz cx="9144000" cy="5143500" type="screen16x9"/>
  <p:notesSz cx="6858000" cy="9144000"/>
  <p:embeddedFontLst>
    <p:embeddedFont>
      <p:font typeface="Adigiana Extreme" panose="020B0604020202020204" charset="0"/>
      <p:regular r:id="rId11"/>
    </p:embeddedFont>
    <p:embeddedFont>
      <p:font typeface="Kelly Slab" panose="020B0604020202020204" charset="0"/>
      <p:regular r:id="rId12"/>
    </p:embeddedFont>
    <p:embeddedFont>
      <p:font typeface="Didact Gothic" panose="020B0604020202020204" charset="0"/>
      <p:regular r:id="rId13"/>
    </p:embeddedFont>
    <p:embeddedFont>
      <p:font typeface="Georgia" panose="02040502050405020303" pitchFamily="18" charset="0"/>
      <p:regular r:id="rId14"/>
      <p:bold r:id="rId15"/>
      <p:italic r:id="rId16"/>
      <p:boldItalic r:id="rId17"/>
    </p:embeddedFont>
    <p:embeddedFont>
      <p:font typeface="Trebuchet MS" panose="020B0603020202020204" pitchFamily="3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0DAEB03-99B5-4374-804C-9BF8B48B5F92}">
  <a:tblStyle styleId="{50DAEB03-99B5-4374-804C-9BF8B48B5F9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54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203663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7376473427_0_247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7376473427_0_247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7376473427_0_248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7376473427_0_248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83e0a6ce3b_4_3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Google Shape;558;g83e0a6ce3b_4_3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739c9eeade_1_19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5" name="Google Shape;565;g739c9eeade_1_19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739c9eeade_1_20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739c9eeade_1_20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 txBox="1">
            <a:spLocks noGrp="1"/>
          </p:cNvSpPr>
          <p:nvPr>
            <p:ph type="title"/>
          </p:nvPr>
        </p:nvSpPr>
        <p:spPr>
          <a:xfrm>
            <a:off x="3589900" y="2265213"/>
            <a:ext cx="4842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3"/>
          <p:cNvSpPr txBox="1">
            <a:spLocks noGrp="1"/>
          </p:cNvSpPr>
          <p:nvPr>
            <p:ph type="title" idx="2" hasCustomPrompt="1"/>
          </p:nvPr>
        </p:nvSpPr>
        <p:spPr>
          <a:xfrm>
            <a:off x="3589850" y="1305088"/>
            <a:ext cx="4842600" cy="99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0"/>
              <a:buNone/>
              <a:defRPr sz="90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0"/>
              <a:buNone/>
              <a:defRPr sz="90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0"/>
              <a:buNone/>
              <a:defRPr sz="90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0"/>
              <a:buNone/>
              <a:defRPr sz="90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0"/>
              <a:buNone/>
              <a:defRPr sz="90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0"/>
              <a:buNone/>
              <a:defRPr sz="90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0"/>
              <a:buNone/>
              <a:defRPr sz="90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0"/>
              <a:buNone/>
              <a:defRPr sz="90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0"/>
              <a:buNone/>
              <a:defRPr sz="9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0" name="Google Shape;40;p3"/>
          <p:cNvSpPr txBox="1">
            <a:spLocks noGrp="1"/>
          </p:cNvSpPr>
          <p:nvPr>
            <p:ph type="subTitle" idx="1"/>
          </p:nvPr>
        </p:nvSpPr>
        <p:spPr>
          <a:xfrm>
            <a:off x="5207650" y="3429225"/>
            <a:ext cx="3224700" cy="4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41" name="Google Shape;41;p3"/>
          <p:cNvGrpSpPr/>
          <p:nvPr/>
        </p:nvGrpSpPr>
        <p:grpSpPr>
          <a:xfrm flipH="1">
            <a:off x="270300" y="0"/>
            <a:ext cx="5119600" cy="5143775"/>
            <a:chOff x="3754175" y="0"/>
            <a:chExt cx="5119600" cy="5143775"/>
          </a:xfrm>
        </p:grpSpPr>
        <p:sp>
          <p:nvSpPr>
            <p:cNvPr id="42" name="Google Shape;42;p3"/>
            <p:cNvSpPr/>
            <p:nvPr/>
          </p:nvSpPr>
          <p:spPr>
            <a:xfrm>
              <a:off x="5500325" y="0"/>
              <a:ext cx="457200" cy="1791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6070750" y="0"/>
              <a:ext cx="469200" cy="924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6076750" y="1023200"/>
              <a:ext cx="457200" cy="4572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6076750" y="1579550"/>
              <a:ext cx="457200" cy="457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4343350" y="0"/>
              <a:ext cx="457200" cy="9681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6653175" y="0"/>
              <a:ext cx="457200" cy="1622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6653175" y="1726975"/>
              <a:ext cx="457200" cy="4572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7229975" y="0"/>
              <a:ext cx="469200" cy="1093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7235975" y="1192925"/>
              <a:ext cx="457200" cy="3097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7235975" y="4389650"/>
              <a:ext cx="457200" cy="753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7817275" y="0"/>
              <a:ext cx="469200" cy="2425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7823275" y="2532750"/>
              <a:ext cx="457200" cy="457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7823275" y="3096850"/>
              <a:ext cx="457200" cy="2046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404575" y="0"/>
              <a:ext cx="469200" cy="3242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8410575" y="3348875"/>
              <a:ext cx="457200" cy="4572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8410575" y="4476825"/>
              <a:ext cx="457200" cy="666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3754175" y="0"/>
              <a:ext cx="469200" cy="537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8410575" y="3912850"/>
              <a:ext cx="457200" cy="457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6653175" y="4090650"/>
              <a:ext cx="457200" cy="1053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6074875" y="4953625"/>
              <a:ext cx="457200" cy="189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6074875" y="4389650"/>
              <a:ext cx="457200" cy="457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5500325" y="3806075"/>
              <a:ext cx="457200" cy="13377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4922775" y="4090650"/>
              <a:ext cx="457200" cy="1053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4343350" y="4734525"/>
              <a:ext cx="457200" cy="409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4921838" y="0"/>
              <a:ext cx="457200" cy="1517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left">
  <p:cSld name="CUSTOM_4">
    <p:bg>
      <p:bgPr>
        <a:solidFill>
          <a:schemeClr val="dk1"/>
        </a:solidFill>
        <a:effectLst/>
      </p:bgPr>
    </p:bg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7"/>
          <p:cNvSpPr txBox="1">
            <a:spLocks noGrp="1"/>
          </p:cNvSpPr>
          <p:nvPr>
            <p:ph type="title"/>
          </p:nvPr>
        </p:nvSpPr>
        <p:spPr>
          <a:xfrm>
            <a:off x="711400" y="1554800"/>
            <a:ext cx="45303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80" name="Google Shape;280;p17"/>
          <p:cNvSpPr txBox="1">
            <a:spLocks noGrp="1"/>
          </p:cNvSpPr>
          <p:nvPr>
            <p:ph type="body" idx="1"/>
          </p:nvPr>
        </p:nvSpPr>
        <p:spPr>
          <a:xfrm>
            <a:off x="711400" y="2169400"/>
            <a:ext cx="4530300" cy="14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■"/>
              <a:defRPr sz="1600">
                <a:solidFill>
                  <a:srgbClr val="FFFFFF"/>
                </a:solidFill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□"/>
              <a:defRPr sz="1600">
                <a:solidFill>
                  <a:srgbClr val="FFFFFF"/>
                </a:solidFill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■"/>
              <a:defRPr sz="1600">
                <a:solidFill>
                  <a:srgbClr val="FFFFFF"/>
                </a:solidFill>
              </a:defRPr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□"/>
              <a:defRPr sz="1600">
                <a:solidFill>
                  <a:srgbClr val="FFFFFF"/>
                </a:solidFill>
              </a:defRPr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■"/>
              <a:defRPr sz="1600">
                <a:solidFill>
                  <a:srgbClr val="FFFFFF"/>
                </a:solidFill>
              </a:defRPr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□"/>
              <a:defRPr sz="1600">
                <a:solidFill>
                  <a:srgbClr val="FFFFFF"/>
                </a:solidFill>
              </a:defRPr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■"/>
              <a:defRPr sz="1600">
                <a:solidFill>
                  <a:srgbClr val="FFFFFF"/>
                </a:solidFill>
              </a:defRPr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□"/>
              <a:defRPr sz="1600">
                <a:solidFill>
                  <a:srgbClr val="FFFFFF"/>
                </a:solidFill>
              </a:defRPr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■"/>
              <a:defRPr sz="1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grpSp>
        <p:nvGrpSpPr>
          <p:cNvPr id="281" name="Google Shape;281;p17"/>
          <p:cNvGrpSpPr/>
          <p:nvPr/>
        </p:nvGrpSpPr>
        <p:grpSpPr>
          <a:xfrm rot="10800000" flipH="1">
            <a:off x="4343350" y="0"/>
            <a:ext cx="4530425" cy="3167700"/>
            <a:chOff x="4343350" y="1976250"/>
            <a:chExt cx="4530425" cy="3167700"/>
          </a:xfrm>
        </p:grpSpPr>
        <p:sp>
          <p:nvSpPr>
            <p:cNvPr id="282" name="Google Shape;282;p17"/>
            <p:cNvSpPr/>
            <p:nvPr/>
          </p:nvSpPr>
          <p:spPr>
            <a:xfrm>
              <a:off x="7235975" y="4152900"/>
              <a:ext cx="457200" cy="990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7"/>
            <p:cNvSpPr/>
            <p:nvPr/>
          </p:nvSpPr>
          <p:spPr>
            <a:xfrm>
              <a:off x="7823275" y="3912850"/>
              <a:ext cx="457200" cy="457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7"/>
            <p:cNvSpPr/>
            <p:nvPr/>
          </p:nvSpPr>
          <p:spPr>
            <a:xfrm>
              <a:off x="7823275" y="4476950"/>
              <a:ext cx="457200" cy="666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7"/>
            <p:cNvSpPr/>
            <p:nvPr/>
          </p:nvSpPr>
          <p:spPr>
            <a:xfrm>
              <a:off x="8404575" y="1976250"/>
              <a:ext cx="469200" cy="1266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7"/>
            <p:cNvSpPr/>
            <p:nvPr/>
          </p:nvSpPr>
          <p:spPr>
            <a:xfrm>
              <a:off x="8410575" y="3348875"/>
              <a:ext cx="457200" cy="4572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7"/>
            <p:cNvSpPr/>
            <p:nvPr/>
          </p:nvSpPr>
          <p:spPr>
            <a:xfrm>
              <a:off x="8410575" y="3913875"/>
              <a:ext cx="457200" cy="1229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7"/>
            <p:cNvSpPr/>
            <p:nvPr/>
          </p:nvSpPr>
          <p:spPr>
            <a:xfrm>
              <a:off x="6653175" y="3918000"/>
              <a:ext cx="457200" cy="1225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7"/>
            <p:cNvSpPr/>
            <p:nvPr/>
          </p:nvSpPr>
          <p:spPr>
            <a:xfrm>
              <a:off x="6074875" y="4953625"/>
              <a:ext cx="457200" cy="189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7"/>
            <p:cNvSpPr/>
            <p:nvPr/>
          </p:nvSpPr>
          <p:spPr>
            <a:xfrm>
              <a:off x="6074875" y="4389650"/>
              <a:ext cx="457200" cy="457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7"/>
            <p:cNvSpPr/>
            <p:nvPr/>
          </p:nvSpPr>
          <p:spPr>
            <a:xfrm>
              <a:off x="5500325" y="4210050"/>
              <a:ext cx="457200" cy="933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7"/>
            <p:cNvSpPr/>
            <p:nvPr/>
          </p:nvSpPr>
          <p:spPr>
            <a:xfrm>
              <a:off x="4922775" y="4434475"/>
              <a:ext cx="457200" cy="709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7"/>
            <p:cNvSpPr/>
            <p:nvPr/>
          </p:nvSpPr>
          <p:spPr>
            <a:xfrm>
              <a:off x="4343350" y="4734525"/>
              <a:ext cx="457200" cy="409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CUSTOM_5">
    <p:bg>
      <p:bgPr>
        <a:solidFill>
          <a:schemeClr val="dk1"/>
        </a:solidFill>
        <a:effectLst/>
      </p:bgPr>
    </p:bg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5" name="Google Shape;365;p21"/>
          <p:cNvGrpSpPr/>
          <p:nvPr/>
        </p:nvGrpSpPr>
        <p:grpSpPr>
          <a:xfrm rot="10800000">
            <a:off x="279125" y="4061038"/>
            <a:ext cx="8594650" cy="1089153"/>
            <a:chOff x="279125" y="-12"/>
            <a:chExt cx="8594650" cy="1089153"/>
          </a:xfrm>
        </p:grpSpPr>
        <p:sp>
          <p:nvSpPr>
            <p:cNvPr id="366" name="Google Shape;366;p21"/>
            <p:cNvSpPr/>
            <p:nvPr/>
          </p:nvSpPr>
          <p:spPr>
            <a:xfrm rot="10800000">
              <a:off x="1453725" y="5"/>
              <a:ext cx="457200" cy="391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1"/>
            <p:cNvSpPr/>
            <p:nvPr/>
          </p:nvSpPr>
          <p:spPr>
            <a:xfrm rot="10800000">
              <a:off x="866425" y="5"/>
              <a:ext cx="457200" cy="7041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1"/>
            <p:cNvSpPr/>
            <p:nvPr/>
          </p:nvSpPr>
          <p:spPr>
            <a:xfrm rot="10800000">
              <a:off x="279125" y="-12"/>
              <a:ext cx="457200" cy="457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1"/>
            <p:cNvSpPr/>
            <p:nvPr/>
          </p:nvSpPr>
          <p:spPr>
            <a:xfrm rot="10800000">
              <a:off x="2036525" y="5"/>
              <a:ext cx="457200" cy="243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1"/>
            <p:cNvSpPr/>
            <p:nvPr/>
          </p:nvSpPr>
          <p:spPr>
            <a:xfrm rot="10800000">
              <a:off x="2614825" y="5"/>
              <a:ext cx="457200" cy="384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1"/>
            <p:cNvSpPr/>
            <p:nvPr/>
          </p:nvSpPr>
          <p:spPr>
            <a:xfrm rot="10800000">
              <a:off x="3189375" y="5"/>
              <a:ext cx="457200" cy="245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1"/>
            <p:cNvSpPr/>
            <p:nvPr/>
          </p:nvSpPr>
          <p:spPr>
            <a:xfrm rot="10800000">
              <a:off x="3766925" y="5"/>
              <a:ext cx="457200" cy="330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1"/>
            <p:cNvSpPr/>
            <p:nvPr/>
          </p:nvSpPr>
          <p:spPr>
            <a:xfrm rot="10800000">
              <a:off x="4346350" y="5"/>
              <a:ext cx="457200" cy="223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1"/>
            <p:cNvSpPr/>
            <p:nvPr/>
          </p:nvSpPr>
          <p:spPr>
            <a:xfrm rot="10800000">
              <a:off x="7842025" y="5"/>
              <a:ext cx="457200" cy="3852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1"/>
            <p:cNvSpPr/>
            <p:nvPr/>
          </p:nvSpPr>
          <p:spPr>
            <a:xfrm rot="10800000">
              <a:off x="7267475" y="5"/>
              <a:ext cx="457200" cy="260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1"/>
            <p:cNvSpPr/>
            <p:nvPr/>
          </p:nvSpPr>
          <p:spPr>
            <a:xfrm rot="10800000">
              <a:off x="6100375" y="5"/>
              <a:ext cx="469200" cy="258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1"/>
            <p:cNvSpPr/>
            <p:nvPr/>
          </p:nvSpPr>
          <p:spPr>
            <a:xfrm rot="10800000">
              <a:off x="4925775" y="5"/>
              <a:ext cx="469200" cy="297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1"/>
            <p:cNvSpPr/>
            <p:nvPr/>
          </p:nvSpPr>
          <p:spPr>
            <a:xfrm rot="10800000">
              <a:off x="5523575" y="5"/>
              <a:ext cx="457200" cy="390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1"/>
            <p:cNvSpPr/>
            <p:nvPr/>
          </p:nvSpPr>
          <p:spPr>
            <a:xfrm rot="10800000">
              <a:off x="6689925" y="5"/>
              <a:ext cx="457200" cy="5037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1"/>
            <p:cNvSpPr/>
            <p:nvPr/>
          </p:nvSpPr>
          <p:spPr>
            <a:xfrm rot="10800000">
              <a:off x="8416575" y="5"/>
              <a:ext cx="457200" cy="529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1"/>
            <p:cNvSpPr/>
            <p:nvPr/>
          </p:nvSpPr>
          <p:spPr>
            <a:xfrm rot="10800000">
              <a:off x="8416575" y="631940"/>
              <a:ext cx="457200" cy="4572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1"/>
            <p:cNvSpPr/>
            <p:nvPr/>
          </p:nvSpPr>
          <p:spPr>
            <a:xfrm rot="10800000">
              <a:off x="279125" y="563965"/>
              <a:ext cx="457200" cy="457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3" name="Google Shape;383;p21"/>
          <p:cNvSpPr txBox="1">
            <a:spLocks noGrp="1"/>
          </p:cNvSpPr>
          <p:nvPr>
            <p:ph type="title"/>
          </p:nvPr>
        </p:nvSpPr>
        <p:spPr>
          <a:xfrm>
            <a:off x="711400" y="537875"/>
            <a:ext cx="77211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84" name="Google Shape;384;p21"/>
          <p:cNvSpPr txBox="1">
            <a:spLocks noGrp="1"/>
          </p:cNvSpPr>
          <p:nvPr>
            <p:ph type="subTitle" idx="1"/>
          </p:nvPr>
        </p:nvSpPr>
        <p:spPr>
          <a:xfrm>
            <a:off x="711400" y="2571750"/>
            <a:ext cx="23835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9pPr>
          </a:lstStyle>
          <a:p>
            <a:endParaRPr/>
          </a:p>
        </p:txBody>
      </p:sp>
      <p:sp>
        <p:nvSpPr>
          <p:cNvPr id="385" name="Google Shape;385;p21"/>
          <p:cNvSpPr txBox="1">
            <a:spLocks noGrp="1"/>
          </p:cNvSpPr>
          <p:nvPr>
            <p:ph type="subTitle" idx="2"/>
          </p:nvPr>
        </p:nvSpPr>
        <p:spPr>
          <a:xfrm>
            <a:off x="711400" y="2866175"/>
            <a:ext cx="2383500" cy="10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86" name="Google Shape;386;p21"/>
          <p:cNvSpPr txBox="1">
            <a:spLocks noGrp="1"/>
          </p:cNvSpPr>
          <p:nvPr>
            <p:ph type="subTitle" idx="3"/>
          </p:nvPr>
        </p:nvSpPr>
        <p:spPr>
          <a:xfrm>
            <a:off x="3380200" y="2571750"/>
            <a:ext cx="23835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9pPr>
          </a:lstStyle>
          <a:p>
            <a:endParaRPr/>
          </a:p>
        </p:txBody>
      </p:sp>
      <p:sp>
        <p:nvSpPr>
          <p:cNvPr id="387" name="Google Shape;387;p21"/>
          <p:cNvSpPr txBox="1">
            <a:spLocks noGrp="1"/>
          </p:cNvSpPr>
          <p:nvPr>
            <p:ph type="subTitle" idx="4"/>
          </p:nvPr>
        </p:nvSpPr>
        <p:spPr>
          <a:xfrm>
            <a:off x="3380200" y="2866175"/>
            <a:ext cx="2383500" cy="10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88" name="Google Shape;388;p21"/>
          <p:cNvSpPr txBox="1">
            <a:spLocks noGrp="1"/>
          </p:cNvSpPr>
          <p:nvPr>
            <p:ph type="subTitle" idx="5"/>
          </p:nvPr>
        </p:nvSpPr>
        <p:spPr>
          <a:xfrm>
            <a:off x="6049000" y="2571750"/>
            <a:ext cx="23835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9pPr>
          </a:lstStyle>
          <a:p>
            <a:endParaRPr/>
          </a:p>
        </p:txBody>
      </p:sp>
      <p:sp>
        <p:nvSpPr>
          <p:cNvPr id="389" name="Google Shape;389;p21"/>
          <p:cNvSpPr txBox="1">
            <a:spLocks noGrp="1"/>
          </p:cNvSpPr>
          <p:nvPr>
            <p:ph type="subTitle" idx="6"/>
          </p:nvPr>
        </p:nvSpPr>
        <p:spPr>
          <a:xfrm>
            <a:off x="6049000" y="2866175"/>
            <a:ext cx="2383500" cy="10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</a:pPr>
            <a:endParaRPr lang="en-US" kern="12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</a:pPr>
            <a:endParaRPr lang="en-US" kern="1200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</a:pPr>
            <a:endParaRPr lang="en-US" kern="12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</a:pPr>
            <a:endParaRPr lang="en-US" kern="120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10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170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B5B1F-B0D1-46E8-BAFE-0666E880380B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05-01-26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C992-9C31-45F4-92F6-4601C7D7ACF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349218"/>
            <a:ext cx="7175351" cy="1344875"/>
          </a:xfrm>
          <a:effectLst/>
        </p:spPr>
        <p:txBody>
          <a:bodyPr>
            <a:noAutofit/>
          </a:bodyPr>
          <a:lstStyle>
            <a:lvl1pPr marL="480060" indent="-342900" algn="l">
              <a:defRPr sz="4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1631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B5B1F-B0D1-46E8-BAFE-0666E880380B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05-01-26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C992-9C31-45F4-92F6-4601C7D7ACF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4158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</a:pPr>
            <a:endParaRPr lang="en-US" kern="12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</a:pPr>
            <a:endParaRPr lang="en-US" kern="12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</a:pPr>
            <a:endParaRPr lang="en-US" kern="120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</a:pPr>
            <a:endParaRPr lang="en-US" kern="12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6" y="1629486"/>
            <a:ext cx="5966666" cy="1817510"/>
          </a:xfrm>
          <a:effectLst/>
        </p:spPr>
        <p:txBody>
          <a:bodyPr anchor="b"/>
          <a:lstStyle>
            <a:lvl1pPr algn="r">
              <a:defRPr sz="35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9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1500">
                <a:solidFill>
                  <a:schemeClr val="tx2"/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B5B1F-B0D1-46E8-BAFE-0666E880380B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05-01-26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C992-9C31-45F4-92F6-4601C7D7ACF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5758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B5B1F-B0D1-46E8-BAFE-0666E880380B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05-01-26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C992-9C31-45F4-92F6-4601C7D7ACF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39092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18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18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ctr" defTabSz="685800" rtl="0" eaLnBrk="1" latinLnBrk="0" hangingPunct="1">
              <a:spcBef>
                <a:spcPct val="20000"/>
              </a:spcBef>
              <a:spcAft>
                <a:spcPts val="225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B5B1F-B0D1-46E8-BAFE-0666E880380B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05-01-26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C992-9C31-45F4-92F6-4601C7D7ACF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9655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B5B1F-B0D1-46E8-BAFE-0666E880380B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05-01-26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C992-9C31-45F4-92F6-4601C7D7ACF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52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B5B1F-B0D1-46E8-BAFE-0666E880380B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05-01-26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C992-9C31-45F4-92F6-4601C7D7ACF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0493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1657351"/>
            <a:ext cx="3636085" cy="943870"/>
          </a:xfrm>
          <a:effectLst/>
        </p:spPr>
        <p:txBody>
          <a:bodyPr anchor="b">
            <a:noAutofit/>
          </a:bodyPr>
          <a:lstStyle>
            <a:lvl1pPr marL="171450" indent="-171450" algn="l">
              <a:defRPr sz="21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548640"/>
            <a:ext cx="4017085" cy="3671048"/>
          </a:xfrm>
        </p:spPr>
        <p:txBody>
          <a:bodyPr anchor="ctr"/>
          <a:lstStyle>
            <a:lvl1pPr>
              <a:defRPr sz="17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6" y="2623351"/>
            <a:ext cx="3388660" cy="1604639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B5B1F-B0D1-46E8-BAFE-0666E880380B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05-01-26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C992-9C31-45F4-92F6-4601C7D7ACF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803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1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"/>
          <p:cNvSpPr txBox="1">
            <a:spLocks noGrp="1"/>
          </p:cNvSpPr>
          <p:nvPr>
            <p:ph type="body" idx="1"/>
          </p:nvPr>
        </p:nvSpPr>
        <p:spPr>
          <a:xfrm>
            <a:off x="711400" y="1195525"/>
            <a:ext cx="7721100" cy="341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□"/>
              <a:defRPr>
                <a:solidFill>
                  <a:srgbClr val="FFFFFF"/>
                </a:solidFill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□"/>
              <a:defRPr>
                <a:solidFill>
                  <a:srgbClr val="FFFFFF"/>
                </a:solidFill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□"/>
              <a:defRPr>
                <a:solidFill>
                  <a:srgbClr val="FFFFFF"/>
                </a:solidFill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□"/>
              <a:defRPr>
                <a:solidFill>
                  <a:srgbClr val="FFFFFF"/>
                </a:solidFill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4"/>
          <p:cNvSpPr txBox="1">
            <a:spLocks noGrp="1"/>
          </p:cNvSpPr>
          <p:nvPr>
            <p:ph type="title"/>
          </p:nvPr>
        </p:nvSpPr>
        <p:spPr>
          <a:xfrm>
            <a:off x="711400" y="537875"/>
            <a:ext cx="77211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grpSp>
        <p:nvGrpSpPr>
          <p:cNvPr id="70" name="Google Shape;70;p4"/>
          <p:cNvGrpSpPr/>
          <p:nvPr/>
        </p:nvGrpSpPr>
        <p:grpSpPr>
          <a:xfrm rot="10800000">
            <a:off x="279125" y="4061038"/>
            <a:ext cx="8594650" cy="1089153"/>
            <a:chOff x="279125" y="-12"/>
            <a:chExt cx="8594650" cy="1089153"/>
          </a:xfrm>
        </p:grpSpPr>
        <p:sp>
          <p:nvSpPr>
            <p:cNvPr id="71" name="Google Shape;71;p4"/>
            <p:cNvSpPr/>
            <p:nvPr/>
          </p:nvSpPr>
          <p:spPr>
            <a:xfrm rot="10800000">
              <a:off x="1453725" y="5"/>
              <a:ext cx="457200" cy="391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 rot="10800000">
              <a:off x="866425" y="5"/>
              <a:ext cx="457200" cy="7041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 rot="10800000">
              <a:off x="279125" y="-12"/>
              <a:ext cx="457200" cy="457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 rot="10800000">
              <a:off x="2036525" y="5"/>
              <a:ext cx="457200" cy="243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 rot="10800000">
              <a:off x="2614825" y="5"/>
              <a:ext cx="457200" cy="384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 rot="10800000">
              <a:off x="3189375" y="5"/>
              <a:ext cx="457200" cy="245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 rot="10800000">
              <a:off x="3766925" y="5"/>
              <a:ext cx="457200" cy="330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 rot="10800000">
              <a:off x="4346350" y="5"/>
              <a:ext cx="457200" cy="223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 rot="10800000">
              <a:off x="7842025" y="5"/>
              <a:ext cx="457200" cy="3852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 rot="10800000">
              <a:off x="7267475" y="5"/>
              <a:ext cx="457200" cy="260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 rot="10800000">
              <a:off x="6100375" y="5"/>
              <a:ext cx="469200" cy="258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 rot="10800000">
              <a:off x="4925775" y="5"/>
              <a:ext cx="469200" cy="297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 rot="10800000">
              <a:off x="5523575" y="5"/>
              <a:ext cx="457200" cy="390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 rot="10800000">
              <a:off x="6689925" y="5"/>
              <a:ext cx="457200" cy="5037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 rot="10800000">
              <a:off x="8416575" y="5"/>
              <a:ext cx="457200" cy="529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 rot="10800000">
              <a:off x="8416575" y="631940"/>
              <a:ext cx="457200" cy="4572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10800000">
              <a:off x="279125" y="563965"/>
              <a:ext cx="457200" cy="457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</a:pPr>
            <a:endParaRPr lang="en-US" kern="12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</a:pPr>
            <a:endParaRPr lang="en-US" kern="120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</a:pPr>
            <a:endParaRPr lang="en-US" kern="120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</a:pPr>
            <a:endParaRPr lang="en-US" kern="120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0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37160" indent="-137160">
              <a:buFont typeface="Georgia" pitchFamily="18" charset="0"/>
              <a:buChar char="*"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B5B1F-B0D1-46E8-BAFE-0666E880380B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05-01-26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C992-9C31-45F4-92F6-4601C7D7ACF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35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5859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B5B1F-B0D1-46E8-BAFE-0666E880380B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05-01-26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C992-9C31-45F4-92F6-4601C7D7ACF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0125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9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548640"/>
            <a:ext cx="4829287" cy="367104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B5B1F-B0D1-46E8-BAFE-0666E880380B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05-01-26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C992-9C31-45F4-92F6-4601C7D7ACF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512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5"/>
          <p:cNvGrpSpPr/>
          <p:nvPr/>
        </p:nvGrpSpPr>
        <p:grpSpPr>
          <a:xfrm rot="10800000" flipH="1">
            <a:off x="279125" y="4054338"/>
            <a:ext cx="8594650" cy="1089153"/>
            <a:chOff x="279125" y="-12"/>
            <a:chExt cx="8594650" cy="1089153"/>
          </a:xfrm>
        </p:grpSpPr>
        <p:sp>
          <p:nvSpPr>
            <p:cNvPr id="90" name="Google Shape;90;p5"/>
            <p:cNvSpPr/>
            <p:nvPr/>
          </p:nvSpPr>
          <p:spPr>
            <a:xfrm rot="10800000">
              <a:off x="1453725" y="5"/>
              <a:ext cx="457200" cy="391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5"/>
            <p:cNvSpPr/>
            <p:nvPr/>
          </p:nvSpPr>
          <p:spPr>
            <a:xfrm rot="10800000">
              <a:off x="866425" y="5"/>
              <a:ext cx="457200" cy="7041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5"/>
            <p:cNvSpPr/>
            <p:nvPr/>
          </p:nvSpPr>
          <p:spPr>
            <a:xfrm rot="10800000">
              <a:off x="279125" y="-12"/>
              <a:ext cx="457200" cy="457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5"/>
            <p:cNvSpPr/>
            <p:nvPr/>
          </p:nvSpPr>
          <p:spPr>
            <a:xfrm rot="10800000">
              <a:off x="2036525" y="5"/>
              <a:ext cx="457200" cy="243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10800000">
              <a:off x="2614825" y="5"/>
              <a:ext cx="457200" cy="384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5"/>
            <p:cNvSpPr/>
            <p:nvPr/>
          </p:nvSpPr>
          <p:spPr>
            <a:xfrm rot="10800000">
              <a:off x="3189375" y="5"/>
              <a:ext cx="457200" cy="245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5"/>
            <p:cNvSpPr/>
            <p:nvPr/>
          </p:nvSpPr>
          <p:spPr>
            <a:xfrm rot="10800000">
              <a:off x="3766925" y="5"/>
              <a:ext cx="457200" cy="330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5"/>
            <p:cNvSpPr/>
            <p:nvPr/>
          </p:nvSpPr>
          <p:spPr>
            <a:xfrm rot="10800000">
              <a:off x="4346350" y="5"/>
              <a:ext cx="457200" cy="223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5"/>
            <p:cNvSpPr/>
            <p:nvPr/>
          </p:nvSpPr>
          <p:spPr>
            <a:xfrm rot="10800000">
              <a:off x="7842025" y="5"/>
              <a:ext cx="457200" cy="3852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5"/>
            <p:cNvSpPr/>
            <p:nvPr/>
          </p:nvSpPr>
          <p:spPr>
            <a:xfrm rot="10800000">
              <a:off x="7267475" y="5"/>
              <a:ext cx="457200" cy="260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5"/>
            <p:cNvSpPr/>
            <p:nvPr/>
          </p:nvSpPr>
          <p:spPr>
            <a:xfrm rot="10800000">
              <a:off x="6100375" y="5"/>
              <a:ext cx="469200" cy="258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5"/>
            <p:cNvSpPr/>
            <p:nvPr/>
          </p:nvSpPr>
          <p:spPr>
            <a:xfrm rot="10800000">
              <a:off x="4925775" y="5"/>
              <a:ext cx="469200" cy="297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5"/>
            <p:cNvSpPr/>
            <p:nvPr/>
          </p:nvSpPr>
          <p:spPr>
            <a:xfrm rot="10800000">
              <a:off x="5523575" y="5"/>
              <a:ext cx="457200" cy="390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5"/>
            <p:cNvSpPr/>
            <p:nvPr/>
          </p:nvSpPr>
          <p:spPr>
            <a:xfrm rot="10800000">
              <a:off x="6689925" y="5"/>
              <a:ext cx="457200" cy="5037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5"/>
            <p:cNvSpPr/>
            <p:nvPr/>
          </p:nvSpPr>
          <p:spPr>
            <a:xfrm rot="10800000">
              <a:off x="8416575" y="5"/>
              <a:ext cx="457200" cy="529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5"/>
            <p:cNvSpPr/>
            <p:nvPr/>
          </p:nvSpPr>
          <p:spPr>
            <a:xfrm rot="10800000">
              <a:off x="8416575" y="631940"/>
              <a:ext cx="457200" cy="4572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5"/>
            <p:cNvSpPr/>
            <p:nvPr/>
          </p:nvSpPr>
          <p:spPr>
            <a:xfrm rot="10800000">
              <a:off x="279125" y="563965"/>
              <a:ext cx="457200" cy="457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" name="Google Shape;107;p5"/>
          <p:cNvSpPr txBox="1">
            <a:spLocks noGrp="1"/>
          </p:cNvSpPr>
          <p:nvPr>
            <p:ph type="title"/>
          </p:nvPr>
        </p:nvSpPr>
        <p:spPr>
          <a:xfrm>
            <a:off x="711400" y="537875"/>
            <a:ext cx="77211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5"/>
          <p:cNvSpPr txBox="1">
            <a:spLocks noGrp="1"/>
          </p:cNvSpPr>
          <p:nvPr>
            <p:ph type="body" idx="1"/>
          </p:nvPr>
        </p:nvSpPr>
        <p:spPr>
          <a:xfrm>
            <a:off x="1203700" y="2866175"/>
            <a:ext cx="2875800" cy="10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1pPr>
            <a:lvl2pPr marL="914400" lvl="1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□"/>
              <a:defRPr>
                <a:solidFill>
                  <a:srgbClr val="FFFFFF"/>
                </a:solidFill>
              </a:defRPr>
            </a:lvl2pPr>
            <a:lvl3pPr marL="1371600" lvl="2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marL="1828800" lvl="3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□"/>
              <a:defRPr>
                <a:solidFill>
                  <a:srgbClr val="FFFFFF"/>
                </a:solidFill>
              </a:defRPr>
            </a:lvl4pPr>
            <a:lvl5pPr marL="2286000" lvl="4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5pPr>
            <a:lvl6pPr marL="2743200" lvl="5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□"/>
              <a:defRPr>
                <a:solidFill>
                  <a:srgbClr val="FFFFFF"/>
                </a:solidFill>
              </a:defRPr>
            </a:lvl6pPr>
            <a:lvl7pPr marL="3200400" lvl="6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7pPr>
            <a:lvl8pPr marL="3657600" lvl="7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□"/>
              <a:defRPr>
                <a:solidFill>
                  <a:srgbClr val="FFFFFF"/>
                </a:solidFill>
              </a:defRPr>
            </a:lvl8pPr>
            <a:lvl9pPr marL="4114800" lvl="8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5"/>
          <p:cNvSpPr txBox="1">
            <a:spLocks noGrp="1"/>
          </p:cNvSpPr>
          <p:nvPr>
            <p:ph type="body" idx="2"/>
          </p:nvPr>
        </p:nvSpPr>
        <p:spPr>
          <a:xfrm>
            <a:off x="5064100" y="2866175"/>
            <a:ext cx="2875800" cy="10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1pPr>
            <a:lvl2pPr marL="914400" lvl="1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□"/>
              <a:defRPr>
                <a:solidFill>
                  <a:srgbClr val="FFFFFF"/>
                </a:solidFill>
              </a:defRPr>
            </a:lvl2pPr>
            <a:lvl3pPr marL="1371600" lvl="2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marL="1828800" lvl="3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□"/>
              <a:defRPr>
                <a:solidFill>
                  <a:srgbClr val="FFFFFF"/>
                </a:solidFill>
              </a:defRPr>
            </a:lvl4pPr>
            <a:lvl5pPr marL="2286000" lvl="4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5pPr>
            <a:lvl6pPr marL="2743200" lvl="5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□"/>
              <a:defRPr>
                <a:solidFill>
                  <a:srgbClr val="FFFFFF"/>
                </a:solidFill>
              </a:defRPr>
            </a:lvl6pPr>
            <a:lvl7pPr marL="3200400" lvl="6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7pPr>
            <a:lvl8pPr marL="3657600" lvl="7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□"/>
              <a:defRPr>
                <a:solidFill>
                  <a:srgbClr val="FFFFFF"/>
                </a:solidFill>
              </a:defRPr>
            </a:lvl8pPr>
            <a:lvl9pPr marL="4114800" lvl="8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5"/>
          <p:cNvSpPr txBox="1">
            <a:spLocks noGrp="1"/>
          </p:cNvSpPr>
          <p:nvPr>
            <p:ph type="subTitle" idx="3"/>
          </p:nvPr>
        </p:nvSpPr>
        <p:spPr>
          <a:xfrm>
            <a:off x="1203700" y="2566475"/>
            <a:ext cx="28758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9pPr>
          </a:lstStyle>
          <a:p>
            <a:endParaRPr/>
          </a:p>
        </p:txBody>
      </p:sp>
      <p:sp>
        <p:nvSpPr>
          <p:cNvPr id="111" name="Google Shape;111;p5"/>
          <p:cNvSpPr txBox="1">
            <a:spLocks noGrp="1"/>
          </p:cNvSpPr>
          <p:nvPr>
            <p:ph type="subTitle" idx="4"/>
          </p:nvPr>
        </p:nvSpPr>
        <p:spPr>
          <a:xfrm>
            <a:off x="5064100" y="2566475"/>
            <a:ext cx="28758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1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"/>
          <p:cNvSpPr txBox="1">
            <a:spLocks noGrp="1"/>
          </p:cNvSpPr>
          <p:nvPr>
            <p:ph type="title"/>
          </p:nvPr>
        </p:nvSpPr>
        <p:spPr>
          <a:xfrm>
            <a:off x="711400" y="1233175"/>
            <a:ext cx="38607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9"/>
          <p:cNvSpPr txBox="1">
            <a:spLocks noGrp="1"/>
          </p:cNvSpPr>
          <p:nvPr>
            <p:ph type="subTitle" idx="1"/>
          </p:nvPr>
        </p:nvSpPr>
        <p:spPr>
          <a:xfrm>
            <a:off x="711400" y="2803075"/>
            <a:ext cx="38607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3" name="Google Shape;153;p9"/>
          <p:cNvSpPr txBox="1">
            <a:spLocks noGrp="1"/>
          </p:cNvSpPr>
          <p:nvPr>
            <p:ph type="body" idx="2"/>
          </p:nvPr>
        </p:nvSpPr>
        <p:spPr>
          <a:xfrm>
            <a:off x="4572000" y="724075"/>
            <a:ext cx="38607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■"/>
              <a:defRPr>
                <a:solidFill>
                  <a:schemeClr val="accen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□"/>
              <a:defRPr>
                <a:solidFill>
                  <a:schemeClr val="accen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□"/>
              <a:defRPr>
                <a:solidFill>
                  <a:schemeClr val="accen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□"/>
              <a:defRPr>
                <a:solidFill>
                  <a:schemeClr val="accen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□"/>
              <a:defRPr>
                <a:solidFill>
                  <a:schemeClr val="accen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3">
    <p:bg>
      <p:bgPr>
        <a:solidFill>
          <a:schemeClr val="dk1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3"/>
          <p:cNvSpPr/>
          <p:nvPr/>
        </p:nvSpPr>
        <p:spPr>
          <a:xfrm>
            <a:off x="5500325" y="0"/>
            <a:ext cx="457200" cy="1791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3"/>
          <p:cNvSpPr/>
          <p:nvPr/>
        </p:nvSpPr>
        <p:spPr>
          <a:xfrm>
            <a:off x="6070750" y="0"/>
            <a:ext cx="469200" cy="92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3"/>
          <p:cNvSpPr/>
          <p:nvPr/>
        </p:nvSpPr>
        <p:spPr>
          <a:xfrm>
            <a:off x="6076750" y="1023200"/>
            <a:ext cx="457200" cy="457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3"/>
          <p:cNvSpPr/>
          <p:nvPr/>
        </p:nvSpPr>
        <p:spPr>
          <a:xfrm>
            <a:off x="6076750" y="1579550"/>
            <a:ext cx="457200" cy="457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3"/>
          <p:cNvSpPr/>
          <p:nvPr/>
        </p:nvSpPr>
        <p:spPr>
          <a:xfrm>
            <a:off x="4343350" y="0"/>
            <a:ext cx="457200" cy="968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3"/>
          <p:cNvSpPr/>
          <p:nvPr/>
        </p:nvSpPr>
        <p:spPr>
          <a:xfrm>
            <a:off x="6653175" y="0"/>
            <a:ext cx="457200" cy="1622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3"/>
          <p:cNvSpPr/>
          <p:nvPr/>
        </p:nvSpPr>
        <p:spPr>
          <a:xfrm>
            <a:off x="6653175" y="1726975"/>
            <a:ext cx="457200" cy="457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3"/>
          <p:cNvSpPr/>
          <p:nvPr/>
        </p:nvSpPr>
        <p:spPr>
          <a:xfrm>
            <a:off x="7229975" y="0"/>
            <a:ext cx="469200" cy="109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3"/>
          <p:cNvSpPr/>
          <p:nvPr/>
        </p:nvSpPr>
        <p:spPr>
          <a:xfrm>
            <a:off x="7235975" y="1192925"/>
            <a:ext cx="457200" cy="3097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3"/>
          <p:cNvSpPr/>
          <p:nvPr/>
        </p:nvSpPr>
        <p:spPr>
          <a:xfrm>
            <a:off x="7235975" y="4389650"/>
            <a:ext cx="457200" cy="753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3"/>
          <p:cNvSpPr/>
          <p:nvPr/>
        </p:nvSpPr>
        <p:spPr>
          <a:xfrm>
            <a:off x="7817275" y="0"/>
            <a:ext cx="469200" cy="242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3"/>
          <p:cNvSpPr/>
          <p:nvPr/>
        </p:nvSpPr>
        <p:spPr>
          <a:xfrm>
            <a:off x="7823275" y="2532750"/>
            <a:ext cx="457200" cy="45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3"/>
          <p:cNvSpPr/>
          <p:nvPr/>
        </p:nvSpPr>
        <p:spPr>
          <a:xfrm>
            <a:off x="7823275" y="3096850"/>
            <a:ext cx="457200" cy="2046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3"/>
          <p:cNvSpPr/>
          <p:nvPr/>
        </p:nvSpPr>
        <p:spPr>
          <a:xfrm>
            <a:off x="8404575" y="0"/>
            <a:ext cx="469200" cy="3242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3"/>
          <p:cNvSpPr/>
          <p:nvPr/>
        </p:nvSpPr>
        <p:spPr>
          <a:xfrm>
            <a:off x="8410575" y="3348875"/>
            <a:ext cx="457200" cy="457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3"/>
          <p:cNvSpPr/>
          <p:nvPr/>
        </p:nvSpPr>
        <p:spPr>
          <a:xfrm>
            <a:off x="8410575" y="4476825"/>
            <a:ext cx="457200" cy="66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3"/>
          <p:cNvSpPr/>
          <p:nvPr/>
        </p:nvSpPr>
        <p:spPr>
          <a:xfrm>
            <a:off x="3754175" y="0"/>
            <a:ext cx="469200" cy="53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3"/>
          <p:cNvSpPr/>
          <p:nvPr/>
        </p:nvSpPr>
        <p:spPr>
          <a:xfrm>
            <a:off x="8410575" y="3912850"/>
            <a:ext cx="457200" cy="45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3"/>
          <p:cNvSpPr/>
          <p:nvPr/>
        </p:nvSpPr>
        <p:spPr>
          <a:xfrm>
            <a:off x="6653175" y="4090650"/>
            <a:ext cx="457200" cy="1053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3"/>
          <p:cNvSpPr/>
          <p:nvPr/>
        </p:nvSpPr>
        <p:spPr>
          <a:xfrm>
            <a:off x="6074875" y="4953625"/>
            <a:ext cx="457200" cy="189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3"/>
          <p:cNvSpPr/>
          <p:nvPr/>
        </p:nvSpPr>
        <p:spPr>
          <a:xfrm>
            <a:off x="6074875" y="4389650"/>
            <a:ext cx="457200" cy="45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3"/>
          <p:cNvSpPr/>
          <p:nvPr/>
        </p:nvSpPr>
        <p:spPr>
          <a:xfrm>
            <a:off x="5500325" y="3806075"/>
            <a:ext cx="457200" cy="133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3"/>
          <p:cNvSpPr/>
          <p:nvPr/>
        </p:nvSpPr>
        <p:spPr>
          <a:xfrm>
            <a:off x="4922775" y="4090650"/>
            <a:ext cx="457200" cy="105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3"/>
          <p:cNvSpPr/>
          <p:nvPr/>
        </p:nvSpPr>
        <p:spPr>
          <a:xfrm>
            <a:off x="4343350" y="4734525"/>
            <a:ext cx="457200" cy="409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3"/>
          <p:cNvSpPr/>
          <p:nvPr/>
        </p:nvSpPr>
        <p:spPr>
          <a:xfrm>
            <a:off x="4921838" y="0"/>
            <a:ext cx="457200" cy="151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3_1">
    <p:bg>
      <p:bgPr>
        <a:solidFill>
          <a:schemeClr val="dk1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" name="Google Shape;226;p14"/>
          <p:cNvGrpSpPr/>
          <p:nvPr/>
        </p:nvGrpSpPr>
        <p:grpSpPr>
          <a:xfrm rot="10800000">
            <a:off x="270300" y="100"/>
            <a:ext cx="5119600" cy="5161550"/>
            <a:chOff x="3754175" y="-18100"/>
            <a:chExt cx="5119600" cy="5161550"/>
          </a:xfrm>
        </p:grpSpPr>
        <p:sp>
          <p:nvSpPr>
            <p:cNvPr id="227" name="Google Shape;227;p14"/>
            <p:cNvSpPr/>
            <p:nvPr/>
          </p:nvSpPr>
          <p:spPr>
            <a:xfrm>
              <a:off x="5500325" y="0"/>
              <a:ext cx="457200" cy="816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4"/>
            <p:cNvSpPr/>
            <p:nvPr/>
          </p:nvSpPr>
          <p:spPr>
            <a:xfrm>
              <a:off x="6070750" y="-18100"/>
              <a:ext cx="469200" cy="527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4"/>
            <p:cNvSpPr/>
            <p:nvPr/>
          </p:nvSpPr>
          <p:spPr>
            <a:xfrm>
              <a:off x="6076750" y="608550"/>
              <a:ext cx="457200" cy="457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4"/>
            <p:cNvSpPr/>
            <p:nvPr/>
          </p:nvSpPr>
          <p:spPr>
            <a:xfrm>
              <a:off x="6076750" y="1164900"/>
              <a:ext cx="457200" cy="4572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4"/>
            <p:cNvSpPr/>
            <p:nvPr/>
          </p:nvSpPr>
          <p:spPr>
            <a:xfrm>
              <a:off x="4343350" y="0"/>
              <a:ext cx="457200" cy="52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4"/>
            <p:cNvSpPr/>
            <p:nvPr/>
          </p:nvSpPr>
          <p:spPr>
            <a:xfrm>
              <a:off x="6653175" y="0"/>
              <a:ext cx="457200" cy="16221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4"/>
            <p:cNvSpPr/>
            <p:nvPr/>
          </p:nvSpPr>
          <p:spPr>
            <a:xfrm>
              <a:off x="6653175" y="1726975"/>
              <a:ext cx="457200" cy="457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4"/>
            <p:cNvSpPr/>
            <p:nvPr/>
          </p:nvSpPr>
          <p:spPr>
            <a:xfrm>
              <a:off x="7229975" y="0"/>
              <a:ext cx="469200" cy="109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4"/>
            <p:cNvSpPr/>
            <p:nvPr/>
          </p:nvSpPr>
          <p:spPr>
            <a:xfrm>
              <a:off x="7235975" y="1192925"/>
              <a:ext cx="457200" cy="3097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7817275" y="0"/>
              <a:ext cx="469200" cy="2425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7823275" y="2532750"/>
              <a:ext cx="457200" cy="457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7823275" y="3096850"/>
              <a:ext cx="457200" cy="2046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8404575" y="0"/>
              <a:ext cx="469200" cy="3242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8410575" y="3348875"/>
              <a:ext cx="457200" cy="4572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8410575" y="4476825"/>
              <a:ext cx="457200" cy="666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3754175" y="0"/>
              <a:ext cx="469200" cy="283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8410575" y="3912850"/>
              <a:ext cx="457200" cy="457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4921825" y="0"/>
              <a:ext cx="457200" cy="38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3_1_1">
    <p:bg>
      <p:bgPr>
        <a:solidFill>
          <a:schemeClr val="dk1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" name="Google Shape;246;p15"/>
          <p:cNvGrpSpPr/>
          <p:nvPr/>
        </p:nvGrpSpPr>
        <p:grpSpPr>
          <a:xfrm rot="10800000">
            <a:off x="279125" y="4061038"/>
            <a:ext cx="8594650" cy="1089153"/>
            <a:chOff x="279125" y="-12"/>
            <a:chExt cx="8594650" cy="1089153"/>
          </a:xfrm>
        </p:grpSpPr>
        <p:sp>
          <p:nvSpPr>
            <p:cNvPr id="247" name="Google Shape;247;p15"/>
            <p:cNvSpPr/>
            <p:nvPr/>
          </p:nvSpPr>
          <p:spPr>
            <a:xfrm rot="10800000">
              <a:off x="1453725" y="5"/>
              <a:ext cx="457200" cy="391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5"/>
            <p:cNvSpPr/>
            <p:nvPr/>
          </p:nvSpPr>
          <p:spPr>
            <a:xfrm rot="10800000">
              <a:off x="866425" y="5"/>
              <a:ext cx="457200" cy="7041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5"/>
            <p:cNvSpPr/>
            <p:nvPr/>
          </p:nvSpPr>
          <p:spPr>
            <a:xfrm rot="10800000">
              <a:off x="279125" y="-12"/>
              <a:ext cx="457200" cy="457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5"/>
            <p:cNvSpPr/>
            <p:nvPr/>
          </p:nvSpPr>
          <p:spPr>
            <a:xfrm rot="10800000">
              <a:off x="2036525" y="5"/>
              <a:ext cx="457200" cy="243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5"/>
            <p:cNvSpPr/>
            <p:nvPr/>
          </p:nvSpPr>
          <p:spPr>
            <a:xfrm rot="10800000">
              <a:off x="2614825" y="5"/>
              <a:ext cx="457200" cy="384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5"/>
            <p:cNvSpPr/>
            <p:nvPr/>
          </p:nvSpPr>
          <p:spPr>
            <a:xfrm rot="10800000">
              <a:off x="3189375" y="5"/>
              <a:ext cx="457200" cy="245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5"/>
            <p:cNvSpPr/>
            <p:nvPr/>
          </p:nvSpPr>
          <p:spPr>
            <a:xfrm rot="10800000">
              <a:off x="3766925" y="5"/>
              <a:ext cx="457200" cy="330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5"/>
            <p:cNvSpPr/>
            <p:nvPr/>
          </p:nvSpPr>
          <p:spPr>
            <a:xfrm rot="10800000">
              <a:off x="4346350" y="5"/>
              <a:ext cx="457200" cy="223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5"/>
            <p:cNvSpPr/>
            <p:nvPr/>
          </p:nvSpPr>
          <p:spPr>
            <a:xfrm rot="10800000">
              <a:off x="7842025" y="5"/>
              <a:ext cx="457200" cy="3852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5"/>
            <p:cNvSpPr/>
            <p:nvPr/>
          </p:nvSpPr>
          <p:spPr>
            <a:xfrm rot="10800000">
              <a:off x="7267475" y="5"/>
              <a:ext cx="457200" cy="260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5"/>
            <p:cNvSpPr/>
            <p:nvPr/>
          </p:nvSpPr>
          <p:spPr>
            <a:xfrm rot="10800000">
              <a:off x="6100375" y="5"/>
              <a:ext cx="469200" cy="258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5"/>
            <p:cNvSpPr/>
            <p:nvPr/>
          </p:nvSpPr>
          <p:spPr>
            <a:xfrm rot="10800000">
              <a:off x="4925775" y="5"/>
              <a:ext cx="469200" cy="297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5"/>
            <p:cNvSpPr/>
            <p:nvPr/>
          </p:nvSpPr>
          <p:spPr>
            <a:xfrm rot="10800000">
              <a:off x="5523575" y="5"/>
              <a:ext cx="457200" cy="390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5"/>
            <p:cNvSpPr/>
            <p:nvPr/>
          </p:nvSpPr>
          <p:spPr>
            <a:xfrm rot="10800000">
              <a:off x="6689925" y="5"/>
              <a:ext cx="457200" cy="5037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5"/>
            <p:cNvSpPr/>
            <p:nvPr/>
          </p:nvSpPr>
          <p:spPr>
            <a:xfrm rot="10800000">
              <a:off x="8416575" y="5"/>
              <a:ext cx="457200" cy="529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5"/>
            <p:cNvSpPr/>
            <p:nvPr/>
          </p:nvSpPr>
          <p:spPr>
            <a:xfrm rot="10800000">
              <a:off x="8416575" y="631940"/>
              <a:ext cx="457200" cy="4572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5"/>
            <p:cNvSpPr/>
            <p:nvPr/>
          </p:nvSpPr>
          <p:spPr>
            <a:xfrm rot="10800000">
              <a:off x="279125" y="563965"/>
              <a:ext cx="457200" cy="457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LANK_3_1_1_1">
    <p:bg>
      <p:bgPr>
        <a:solidFill>
          <a:schemeClr val="dk1"/>
        </a:solid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" name="Google Shape;265;p16"/>
          <p:cNvGrpSpPr/>
          <p:nvPr/>
        </p:nvGrpSpPr>
        <p:grpSpPr>
          <a:xfrm rot="10800000">
            <a:off x="270300" y="0"/>
            <a:ext cx="4530425" cy="3167700"/>
            <a:chOff x="4343350" y="1976250"/>
            <a:chExt cx="4530425" cy="3167700"/>
          </a:xfrm>
        </p:grpSpPr>
        <p:sp>
          <p:nvSpPr>
            <p:cNvPr id="266" name="Google Shape;266;p16"/>
            <p:cNvSpPr/>
            <p:nvPr/>
          </p:nvSpPr>
          <p:spPr>
            <a:xfrm>
              <a:off x="7235975" y="4152900"/>
              <a:ext cx="457200" cy="990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6"/>
            <p:cNvSpPr/>
            <p:nvPr/>
          </p:nvSpPr>
          <p:spPr>
            <a:xfrm>
              <a:off x="7823275" y="3912850"/>
              <a:ext cx="457200" cy="457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6"/>
            <p:cNvSpPr/>
            <p:nvPr/>
          </p:nvSpPr>
          <p:spPr>
            <a:xfrm>
              <a:off x="7823275" y="4476950"/>
              <a:ext cx="457200" cy="666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6"/>
            <p:cNvSpPr/>
            <p:nvPr/>
          </p:nvSpPr>
          <p:spPr>
            <a:xfrm>
              <a:off x="8404575" y="1976250"/>
              <a:ext cx="469200" cy="1266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6"/>
            <p:cNvSpPr/>
            <p:nvPr/>
          </p:nvSpPr>
          <p:spPr>
            <a:xfrm>
              <a:off x="8410575" y="3348875"/>
              <a:ext cx="457200" cy="4572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6"/>
            <p:cNvSpPr/>
            <p:nvPr/>
          </p:nvSpPr>
          <p:spPr>
            <a:xfrm>
              <a:off x="8410575" y="3913875"/>
              <a:ext cx="457200" cy="1229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6"/>
            <p:cNvSpPr/>
            <p:nvPr/>
          </p:nvSpPr>
          <p:spPr>
            <a:xfrm>
              <a:off x="6653175" y="3918000"/>
              <a:ext cx="457200" cy="1225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6"/>
            <p:cNvSpPr/>
            <p:nvPr/>
          </p:nvSpPr>
          <p:spPr>
            <a:xfrm>
              <a:off x="6074875" y="4953625"/>
              <a:ext cx="457200" cy="189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6"/>
            <p:cNvSpPr/>
            <p:nvPr/>
          </p:nvSpPr>
          <p:spPr>
            <a:xfrm>
              <a:off x="6074875" y="4389650"/>
              <a:ext cx="457200" cy="457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6"/>
            <p:cNvSpPr/>
            <p:nvPr/>
          </p:nvSpPr>
          <p:spPr>
            <a:xfrm>
              <a:off x="5500325" y="4210050"/>
              <a:ext cx="457200" cy="933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6"/>
            <p:cNvSpPr/>
            <p:nvPr/>
          </p:nvSpPr>
          <p:spPr>
            <a:xfrm>
              <a:off x="4922775" y="4434475"/>
              <a:ext cx="457200" cy="709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6"/>
            <p:cNvSpPr/>
            <p:nvPr/>
          </p:nvSpPr>
          <p:spPr>
            <a:xfrm>
              <a:off x="4343350" y="4734525"/>
              <a:ext cx="457200" cy="409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1400" y="537875"/>
            <a:ext cx="77211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Kelly Slab"/>
              <a:buNone/>
              <a:defRPr sz="2500" b="1">
                <a:solidFill>
                  <a:schemeClr val="accent2"/>
                </a:solidFill>
                <a:latin typeface="Kelly Slab"/>
                <a:ea typeface="Kelly Slab"/>
                <a:cs typeface="Kelly Slab"/>
                <a:sym typeface="Kelly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Kelly Slab"/>
              <a:buNone/>
              <a:defRPr sz="2500" b="1">
                <a:solidFill>
                  <a:schemeClr val="accent2"/>
                </a:solidFill>
                <a:latin typeface="Kelly Slab"/>
                <a:ea typeface="Kelly Slab"/>
                <a:cs typeface="Kelly Slab"/>
                <a:sym typeface="Kelly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Kelly Slab"/>
              <a:buNone/>
              <a:defRPr sz="2500" b="1">
                <a:solidFill>
                  <a:schemeClr val="accent2"/>
                </a:solidFill>
                <a:latin typeface="Kelly Slab"/>
                <a:ea typeface="Kelly Slab"/>
                <a:cs typeface="Kelly Slab"/>
                <a:sym typeface="Kelly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Kelly Slab"/>
              <a:buNone/>
              <a:defRPr sz="2500" b="1">
                <a:solidFill>
                  <a:schemeClr val="accent2"/>
                </a:solidFill>
                <a:latin typeface="Kelly Slab"/>
                <a:ea typeface="Kelly Slab"/>
                <a:cs typeface="Kelly Slab"/>
                <a:sym typeface="Kelly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Kelly Slab"/>
              <a:buNone/>
              <a:defRPr sz="2500" b="1">
                <a:solidFill>
                  <a:schemeClr val="accent2"/>
                </a:solidFill>
                <a:latin typeface="Kelly Slab"/>
                <a:ea typeface="Kelly Slab"/>
                <a:cs typeface="Kelly Slab"/>
                <a:sym typeface="Kelly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Kelly Slab"/>
              <a:buNone/>
              <a:defRPr sz="2500" b="1">
                <a:solidFill>
                  <a:schemeClr val="accent2"/>
                </a:solidFill>
                <a:latin typeface="Kelly Slab"/>
                <a:ea typeface="Kelly Slab"/>
                <a:cs typeface="Kelly Slab"/>
                <a:sym typeface="Kelly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Kelly Slab"/>
              <a:buNone/>
              <a:defRPr sz="2500" b="1">
                <a:solidFill>
                  <a:schemeClr val="accent2"/>
                </a:solidFill>
                <a:latin typeface="Kelly Slab"/>
                <a:ea typeface="Kelly Slab"/>
                <a:cs typeface="Kelly Slab"/>
                <a:sym typeface="Kelly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Kelly Slab"/>
              <a:buNone/>
              <a:defRPr sz="2500" b="1">
                <a:solidFill>
                  <a:schemeClr val="accent2"/>
                </a:solidFill>
                <a:latin typeface="Kelly Slab"/>
                <a:ea typeface="Kelly Slab"/>
                <a:cs typeface="Kelly Slab"/>
                <a:sym typeface="Kelly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Kelly Slab"/>
              <a:buNone/>
              <a:defRPr sz="2500" b="1">
                <a:solidFill>
                  <a:schemeClr val="accent2"/>
                </a:solidFill>
                <a:latin typeface="Kelly Slab"/>
                <a:ea typeface="Kelly Slab"/>
                <a:cs typeface="Kelly Slab"/>
                <a:sym typeface="Kelly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1400" y="1152475"/>
            <a:ext cx="7721100" cy="34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idact Gothic"/>
              <a:buChar char="■"/>
              <a:defRPr sz="1800">
                <a:solidFill>
                  <a:schemeClr val="accen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Didact Gothic"/>
              <a:buChar char="□"/>
              <a:defRPr>
                <a:solidFill>
                  <a:schemeClr val="accen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Didact Gothic"/>
              <a:buChar char="■"/>
              <a:defRPr>
                <a:solidFill>
                  <a:schemeClr val="accen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Didact Gothic"/>
              <a:buChar char="□"/>
              <a:defRPr>
                <a:solidFill>
                  <a:schemeClr val="accen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Didact Gothic"/>
              <a:buChar char="■"/>
              <a:defRPr>
                <a:solidFill>
                  <a:schemeClr val="accen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Didact Gothic"/>
              <a:buChar char="□"/>
              <a:defRPr>
                <a:solidFill>
                  <a:schemeClr val="accen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Didact Gothic"/>
              <a:buChar char="■"/>
              <a:defRPr>
                <a:solidFill>
                  <a:schemeClr val="accen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Didact Gothic"/>
              <a:buChar char="□"/>
              <a:defRPr>
                <a:solidFill>
                  <a:schemeClr val="accen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Didact Gothic"/>
              <a:buChar char="■"/>
              <a:defRPr>
                <a:solidFill>
                  <a:schemeClr val="accen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</a:pPr>
            <a:endParaRPr lang="en-US" kern="12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</a:pPr>
            <a:endParaRPr lang="en-US" kern="12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</a:pPr>
            <a:endParaRPr lang="en-US" kern="120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</a:pPr>
            <a:endParaRPr lang="en-US" kern="12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279126"/>
            <a:ext cx="6512511" cy="857250"/>
          </a:xfrm>
          <a:prstGeom prst="rect">
            <a:avLst/>
          </a:prstGeom>
          <a:effectLst/>
        </p:spPr>
        <p:txBody>
          <a:bodyPr vert="horz" lIns="68580" tIns="34290" rIns="68580" bIns="3429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1"/>
            <a:ext cx="2514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685800">
              <a:buClrTx/>
              <a:buFontTx/>
              <a:buNone/>
            </a:pPr>
            <a:fld id="{4D9B5B1F-B0D1-46E8-BAFE-0666E880380B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Trebuchet MS"/>
                <a:ea typeface="+mn-ea"/>
                <a:cs typeface="+mn-cs"/>
              </a:rPr>
              <a:pPr defTabSz="685800">
                <a:buClrTx/>
                <a:buFontTx/>
                <a:buNone/>
              </a:pPr>
              <a:t>05-01-26</a:t>
            </a:fld>
            <a:endParaRPr lang="en-US" kern="1200">
              <a:solidFill>
                <a:prstClr val="black">
                  <a:tint val="75000"/>
                </a:prstClr>
              </a:solidFill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1"/>
            <a:ext cx="3352801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685800"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1"/>
            <a:ext cx="18288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685800">
              <a:buClrTx/>
              <a:buFontTx/>
              <a:buNone/>
            </a:pPr>
            <a:fld id="{54AEC992-9C31-45F4-92F6-4601C7D7ACFE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Trebuchet MS"/>
                <a:ea typeface="+mn-ea"/>
                <a:cs typeface="+mn-cs"/>
              </a:rPr>
              <a:pPr defTabSz="685800"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0907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marL="240030" indent="-240030" algn="r" defTabSz="6858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35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11480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17220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22960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42416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48156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74470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714500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940814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8B8F902-5E61-FAE4-0DB0-3EBD20AF5C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575282"/>
              </p:ext>
            </p:extLst>
          </p:nvPr>
        </p:nvGraphicFramePr>
        <p:xfrm>
          <a:off x="2057400" y="2647950"/>
          <a:ext cx="5255419" cy="1545986"/>
        </p:xfrm>
        <a:graphic>
          <a:graphicData uri="http://schemas.openxmlformats.org/drawingml/2006/table">
            <a:tbl>
              <a:tblPr firstRow="1" firstCol="1" bandRow="1"/>
              <a:tblGrid>
                <a:gridCol w="1665658">
                  <a:extLst>
                    <a:ext uri="{9D8B030D-6E8A-4147-A177-3AD203B41FA5}">
                      <a16:colId xmlns:a16="http://schemas.microsoft.com/office/drawing/2014/main" val="1652505453"/>
                    </a:ext>
                  </a:extLst>
                </a:gridCol>
                <a:gridCol w="3589761">
                  <a:extLst>
                    <a:ext uri="{9D8B030D-6E8A-4147-A177-3AD203B41FA5}">
                      <a16:colId xmlns:a16="http://schemas.microsoft.com/office/drawing/2014/main" val="72334079"/>
                    </a:ext>
                  </a:extLst>
                </a:gridCol>
              </a:tblGrid>
              <a:tr h="1545986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Đề tài       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1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Lứa tuổi   </a:t>
                      </a:r>
                      <a:endParaRPr lang="en-US" sz="18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1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Giáo viên </a:t>
                      </a:r>
                      <a:endParaRPr lang="en-US" sz="18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1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1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1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800" b="1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kì diệu của nam châm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1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MGN (</a:t>
                      </a:r>
                      <a:r>
                        <a:rPr lang="vi-VN" sz="1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tuổi</a:t>
                      </a:r>
                      <a:r>
                        <a:rPr lang="en-US" sz="1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8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1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8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Dương</a:t>
                      </a:r>
                      <a:r>
                        <a:rPr lang="en-US" sz="1800" b="0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baseline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1800" b="0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baseline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Yến</a:t>
                      </a:r>
                      <a:endParaRPr lang="en-US" sz="18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3009982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A5CF7E15-B246-1C40-2320-EC28D34D58EA}"/>
              </a:ext>
            </a:extLst>
          </p:cNvPr>
          <p:cNvSpPr/>
          <p:nvPr/>
        </p:nvSpPr>
        <p:spPr>
          <a:xfrm>
            <a:off x="2667000" y="1809750"/>
            <a:ext cx="3632083" cy="438580"/>
          </a:xfrm>
          <a:prstGeom prst="rect">
            <a:avLst/>
          </a:prstGeom>
          <a:noFill/>
        </p:spPr>
        <p:txBody>
          <a:bodyPr wrap="none" lIns="68579" tIns="34289" rIns="68579" bIns="34289">
            <a:spAutoFit/>
          </a:bodyPr>
          <a:lstStyle/>
          <a:p>
            <a:pPr algn="ctr" defTabSz="685783">
              <a:buClrTx/>
            </a:pPr>
            <a:r>
              <a:rPr lang="en-US" sz="2400" b="1" kern="1200" dirty="0">
                <a:ln/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KHÁM PHÁ KHOA HỌC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0" y="20955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vi-V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BỒ ĐỀ</a:t>
            </a:r>
          </a:p>
          <a:p>
            <a:pPr algn="ctr">
              <a:spcBef>
                <a:spcPct val="0"/>
              </a:spcBef>
            </a:pPr>
            <a:r>
              <a:rPr lang="en-US" altLang="vi-V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BẮC BIÊN</a:t>
            </a: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732770"/>
            <a:ext cx="1024365" cy="957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1343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30"/>
          <p:cNvSpPr txBox="1">
            <a:spLocks noGrp="1"/>
          </p:cNvSpPr>
          <p:nvPr>
            <p:ph type="title"/>
          </p:nvPr>
        </p:nvSpPr>
        <p:spPr>
          <a:xfrm>
            <a:off x="711400" y="537875"/>
            <a:ext cx="77211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giana Extreme" pitchFamily="2" charset="0"/>
              </a:rPr>
              <a:t>HÌNH DẠNG – CẤU TẠO</a:t>
            </a:r>
            <a:endParaRPr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igiana Extreme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0150"/>
            <a:ext cx="3572604" cy="35726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4678">
            <a:off x="4504595" y="1715540"/>
            <a:ext cx="3316204" cy="280035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3657600" y="1606101"/>
            <a:ext cx="60960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267200" y="1606101"/>
            <a:ext cx="6096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743200" y="1200150"/>
            <a:ext cx="300434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Màu đỏ: Cực Bắc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 flipV="1">
            <a:off x="2438400" y="3486150"/>
            <a:ext cx="6858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124200" y="3714750"/>
            <a:ext cx="14478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561662" y="3943350"/>
            <a:ext cx="29915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Màu xanh: Cực Nam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6496" y="200620"/>
            <a:ext cx="88351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giana Extreme" pitchFamily="2" charset="0"/>
                <a:sym typeface="Kelly Slab"/>
              </a:rPr>
              <a:t>ĐẶC ĐIỂM - TÍNH CHẤT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14782"/>
            <a:ext cx="6153957" cy="392871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33"/>
          <p:cNvSpPr txBox="1">
            <a:spLocks noGrp="1"/>
          </p:cNvSpPr>
          <p:nvPr>
            <p:ph type="title" idx="2"/>
          </p:nvPr>
        </p:nvSpPr>
        <p:spPr>
          <a:xfrm>
            <a:off x="3429000" y="1581150"/>
            <a:ext cx="5528400" cy="23334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GV thực hành nam châm hút-đẩy nhau trên màn hình chiếu đa vật thể</a:t>
            </a:r>
            <a:endParaRPr sz="4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34"/>
          <p:cNvSpPr txBox="1">
            <a:spLocks noGrp="1"/>
          </p:cNvSpPr>
          <p:nvPr>
            <p:ph type="title"/>
          </p:nvPr>
        </p:nvSpPr>
        <p:spPr>
          <a:xfrm>
            <a:off x="711400" y="57151"/>
            <a:ext cx="7721100" cy="68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giana Extreme" pitchFamily="2" charset="0"/>
              </a:rPr>
              <a:t>ĐẶC ĐIỂM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34531" y="454474"/>
            <a:ext cx="1066800" cy="986663"/>
            <a:chOff x="2209800" y="1352550"/>
            <a:chExt cx="1066800" cy="986663"/>
          </a:xfrm>
        </p:grpSpPr>
        <p:sp>
          <p:nvSpPr>
            <p:cNvPr id="572" name="Google Shape;572;p34"/>
            <p:cNvSpPr/>
            <p:nvPr/>
          </p:nvSpPr>
          <p:spPr>
            <a:xfrm>
              <a:off x="2209800" y="1559205"/>
              <a:ext cx="896458" cy="780008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>
                <a:solidFill>
                  <a:schemeClr val="accent1"/>
                </a:solidFill>
                <a:latin typeface="Kelly Slab"/>
                <a:ea typeface="Kelly Slab"/>
                <a:cs typeface="Kelly Slab"/>
                <a:sym typeface="Kelly Slab"/>
              </a:endParaRPr>
            </a:p>
          </p:txBody>
        </p:sp>
        <p:sp>
          <p:nvSpPr>
            <p:cNvPr id="573" name="Google Shape;573;p34"/>
            <p:cNvSpPr/>
            <p:nvPr/>
          </p:nvSpPr>
          <p:spPr>
            <a:xfrm>
              <a:off x="2402462" y="1352550"/>
              <a:ext cx="874138" cy="824428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12700" lvl="0" indent="0" algn="ctr" rtl="0">
                <a:spcBef>
                  <a:spcPts val="800"/>
                </a:spcBef>
                <a:spcAft>
                  <a:spcPts val="0"/>
                </a:spcAft>
                <a:buNone/>
              </a:pPr>
              <a:r>
                <a:rPr lang="en-US" sz="2800" b="1" dirty="0">
                  <a:solidFill>
                    <a:schemeClr val="accent1"/>
                  </a:solidFill>
                  <a:latin typeface="Adigiana Extreme" pitchFamily="2" charset="0"/>
                  <a:ea typeface="Didact Gothic"/>
                  <a:cs typeface="Didact Gothic"/>
                  <a:sym typeface="Didact Gothic"/>
                </a:rPr>
                <a:t>Hút</a:t>
              </a:r>
              <a:endParaRPr sz="2800" b="1" dirty="0">
                <a:solidFill>
                  <a:schemeClr val="accent1"/>
                </a:solidFill>
                <a:latin typeface="Adigiana Extreme" pitchFamily="2" charset="0"/>
                <a:ea typeface="Didact Gothic"/>
                <a:cs typeface="Didact Gothic"/>
                <a:sym typeface="Didact Gothic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162800" y="454474"/>
            <a:ext cx="1066800" cy="986663"/>
            <a:chOff x="2209800" y="1352550"/>
            <a:chExt cx="1066800" cy="986663"/>
          </a:xfrm>
        </p:grpSpPr>
        <p:sp>
          <p:nvSpPr>
            <p:cNvPr id="33" name="Google Shape;572;p34"/>
            <p:cNvSpPr/>
            <p:nvPr/>
          </p:nvSpPr>
          <p:spPr>
            <a:xfrm>
              <a:off x="2209800" y="1559205"/>
              <a:ext cx="896458" cy="780008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>
                <a:solidFill>
                  <a:schemeClr val="accent1"/>
                </a:solidFill>
                <a:latin typeface="Kelly Slab"/>
                <a:ea typeface="Kelly Slab"/>
                <a:cs typeface="Kelly Slab"/>
                <a:sym typeface="Kelly Slab"/>
              </a:endParaRPr>
            </a:p>
          </p:txBody>
        </p:sp>
        <p:sp>
          <p:nvSpPr>
            <p:cNvPr id="34" name="Google Shape;573;p34"/>
            <p:cNvSpPr/>
            <p:nvPr/>
          </p:nvSpPr>
          <p:spPr>
            <a:xfrm>
              <a:off x="2402462" y="1352550"/>
              <a:ext cx="874138" cy="824428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12700" lvl="0" indent="0" algn="ctr" rtl="0">
                <a:spcBef>
                  <a:spcPts val="80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chemeClr val="accent1"/>
                  </a:solidFill>
                  <a:latin typeface="Adigiana Extreme" pitchFamily="2" charset="0"/>
                  <a:ea typeface="Didact Gothic"/>
                  <a:cs typeface="Didact Gothic"/>
                  <a:sym typeface="Didact Gothic"/>
                </a:rPr>
                <a:t>K Hút</a:t>
              </a:r>
              <a:endParaRPr sz="2400" b="1" dirty="0">
                <a:solidFill>
                  <a:schemeClr val="accent1"/>
                </a:solidFill>
                <a:latin typeface="Adigiana Extreme" pitchFamily="2" charset="0"/>
                <a:ea typeface="Didact Gothic"/>
                <a:cs typeface="Didact Gothic"/>
                <a:sym typeface="Didact Gothic"/>
              </a:endParaRPr>
            </a:p>
          </p:txBody>
        </p:sp>
      </p:grpSp>
      <p:cxnSp>
        <p:nvCxnSpPr>
          <p:cNvPr id="8" name="Straight Arrow Connector 7"/>
          <p:cNvCxnSpPr/>
          <p:nvPr/>
        </p:nvCxnSpPr>
        <p:spPr>
          <a:xfrm>
            <a:off x="4419600" y="1123950"/>
            <a:ext cx="0" cy="4019550"/>
          </a:xfrm>
          <a:prstGeom prst="straightConnector1">
            <a:avLst/>
          </a:prstGeom>
          <a:ln>
            <a:solidFill>
              <a:schemeClr val="accent2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7392">
            <a:off x="1338732" y="3418667"/>
            <a:ext cx="2255019" cy="15730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5218">
            <a:off x="4834814" y="1075262"/>
            <a:ext cx="1824307" cy="12149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1" t="5987" r="5725" b="2403"/>
          <a:stretch/>
        </p:blipFill>
        <p:spPr>
          <a:xfrm rot="385215">
            <a:off x="7142522" y="1599972"/>
            <a:ext cx="1777220" cy="13849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7104">
            <a:off x="2209691" y="1348511"/>
            <a:ext cx="1885537" cy="18855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7996">
            <a:off x="191566" y="1773486"/>
            <a:ext cx="1711424" cy="1711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1932">
            <a:off x="4724400" y="2553238"/>
            <a:ext cx="1905000" cy="1274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3605">
            <a:off x="6837344" y="3248759"/>
            <a:ext cx="2125979" cy="13287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35"/>
          <p:cNvSpPr txBox="1">
            <a:spLocks noGrp="1"/>
          </p:cNvSpPr>
          <p:nvPr>
            <p:ph type="title"/>
          </p:nvPr>
        </p:nvSpPr>
        <p:spPr>
          <a:xfrm>
            <a:off x="711400" y="1"/>
            <a:ext cx="7721100" cy="8191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giana Extreme" pitchFamily="2" charset="0"/>
              </a:rPr>
              <a:t>ỨNG DỤNG.....</a:t>
            </a:r>
            <a:endParaRPr sz="54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228600" y="971550"/>
            <a:ext cx="2667000" cy="3124200"/>
            <a:chOff x="228600" y="971550"/>
            <a:chExt cx="2667000" cy="31242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971550"/>
              <a:ext cx="2667000" cy="2667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281140" y="3572530"/>
              <a:ext cx="2561919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Sticker dán tủ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190875" y="1123950"/>
            <a:ext cx="2752725" cy="3267075"/>
            <a:chOff x="3190875" y="1123950"/>
            <a:chExt cx="2752725" cy="326707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0875" y="1638300"/>
              <a:ext cx="2752725" cy="2752725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3366427" y="1123950"/>
              <a:ext cx="240161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Máy hút đinh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248400" y="971550"/>
            <a:ext cx="2667000" cy="3200400"/>
            <a:chOff x="6248400" y="971550"/>
            <a:chExt cx="2667000" cy="32004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8400" y="971550"/>
              <a:ext cx="2667000" cy="266700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6260865" y="3648730"/>
              <a:ext cx="264207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2800" b="1" dirty="0">
                  <a:ln w="18000">
                    <a:solidFill>
                      <a:srgbClr val="000000">
                        <a:satMod val="140000"/>
                      </a:srgb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Chế tạo Robot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TRÒ CHƠI: Bé tài giỏi</a:t>
            </a:r>
          </a:p>
        </p:txBody>
      </p:sp>
    </p:spTree>
    <p:extLst>
      <p:ext uri="{BB962C8B-B14F-4D97-AF65-F5344CB8AC3E}">
        <p14:creationId xmlns:p14="http://schemas.microsoft.com/office/powerpoint/2010/main" val="1514520228"/>
      </p:ext>
    </p:extLst>
  </p:cSld>
  <p:clrMapOvr>
    <a:masterClrMapping/>
  </p:clrMapOvr>
</p:sld>
</file>

<file path=ppt/theme/theme1.xml><?xml version="1.0" encoding="utf-8"?>
<a:theme xmlns:a="http://schemas.openxmlformats.org/drawingml/2006/main" name="Innovative Technology by Slidesgo">
  <a:themeElements>
    <a:clrScheme name="Simple Light">
      <a:dk1>
        <a:srgbClr val="FF887A"/>
      </a:dk1>
      <a:lt1>
        <a:srgbClr val="E86370"/>
      </a:lt1>
      <a:dk2>
        <a:srgbClr val="FFC5DF"/>
      </a:dk2>
      <a:lt2>
        <a:srgbClr val="CC4D87"/>
      </a:lt2>
      <a:accent1>
        <a:srgbClr val="FFFFFF"/>
      </a:accent1>
      <a:accent2>
        <a:srgbClr val="000000"/>
      </a:accent2>
      <a:accent3>
        <a:srgbClr val="FF887A"/>
      </a:accent3>
      <a:accent4>
        <a:srgbClr val="E86F81"/>
      </a:accent4>
      <a:accent5>
        <a:srgbClr val="FF87D6"/>
      </a:accent5>
      <a:accent6>
        <a:srgbClr val="DE6FE8"/>
      </a:accent6>
      <a:hlink>
        <a:srgbClr val="CC4D8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pstream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95</Words>
  <Application>Microsoft Office PowerPoint</Application>
  <PresentationFormat>On-screen Show (16:9)</PresentationFormat>
  <Paragraphs>23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Adigiana Extreme</vt:lpstr>
      <vt:lpstr>Kelly Slab</vt:lpstr>
      <vt:lpstr>Didact Gothic</vt:lpstr>
      <vt:lpstr>Georgia</vt:lpstr>
      <vt:lpstr>Times New Roman</vt:lpstr>
      <vt:lpstr>Arial</vt:lpstr>
      <vt:lpstr>Trebuchet MS</vt:lpstr>
      <vt:lpstr>Calibri</vt:lpstr>
      <vt:lpstr>Innovative Technology by Slidesgo</vt:lpstr>
      <vt:lpstr>Slipstream</vt:lpstr>
      <vt:lpstr>PowerPoint Presentation</vt:lpstr>
      <vt:lpstr>HÌNH DẠNG – CẤU TẠO</vt:lpstr>
      <vt:lpstr>PowerPoint Presentation</vt:lpstr>
      <vt:lpstr>GV thực hành nam châm hút-đẩy nhau trên màn hình chiếu đa vật thể</vt:lpstr>
      <vt:lpstr>ĐẶC ĐIỂM</vt:lpstr>
      <vt:lpstr>ỨNG DỤNG.....</vt:lpstr>
      <vt:lpstr>TRÒ CHƠI: Bé tài giỏi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KPKH Lực hút-Nam châm</dc:title>
  <dc:creator>Admin</dc:creator>
  <cp:lastModifiedBy>Admin</cp:lastModifiedBy>
  <cp:revision>18</cp:revision>
  <dcterms:modified xsi:type="dcterms:W3CDTF">2026-01-05T09:28:07Z</dcterms:modified>
</cp:coreProperties>
</file>