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4E2C6C-74C4-47F0-80C4-84941B4AA4FE}" type="datetimeFigureOut">
              <a:rPr lang="en-US" smtClean="0"/>
              <a:t>31-01-26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2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CF7E15-B246-1C40-2320-EC28D34D58EA}"/>
              </a:ext>
            </a:extLst>
          </p:cNvPr>
          <p:cNvSpPr/>
          <p:nvPr/>
        </p:nvSpPr>
        <p:spPr>
          <a:xfrm>
            <a:off x="3534722" y="2100051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52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>
              <a:spcBef>
                <a:spcPct val="0"/>
              </a:spcBef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835697"/>
            <a:ext cx="6096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MGN (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97966" y="765306"/>
            <a:ext cx="1996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titled-1-removebg-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14" y="889612"/>
            <a:ext cx="992764" cy="10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7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uYeuCoChuCongNhanBeat-V.A-3844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9115" y="616861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7106" y="2105561"/>
            <a:ext cx="919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hát “Cháu yêu cô chú công nhân”</a:t>
            </a:r>
          </a:p>
        </p:txBody>
      </p:sp>
    </p:spTree>
    <p:extLst>
      <p:ext uri="{BB962C8B-B14F-4D97-AF65-F5344CB8AC3E}">
        <p14:creationId xmlns:p14="http://schemas.microsoft.com/office/powerpoint/2010/main" val="1001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560" y="786097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so sánh chiều cao 2 đối tượng:</a:t>
            </a:r>
          </a:p>
        </p:txBody>
      </p:sp>
      <p:pic>
        <p:nvPicPr>
          <p:cNvPr id="4100" name="Picture 4" descr="Hình ảnh Tòa Nhà Vector PNG Miễn Phí Tải Về - Lovep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 bwMode="auto">
          <a:xfrm>
            <a:off x="2974834" y="1369500"/>
            <a:ext cx="6603543" cy="5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97551" y="13492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75386" y="1493983"/>
            <a:ext cx="33199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89738" y="3530991"/>
            <a:ext cx="1705622" cy="105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7301130" y="2363372"/>
            <a:ext cx="1164187" cy="5345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524988" y="4572001"/>
            <a:ext cx="872197" cy="140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4988" y="5373858"/>
            <a:ext cx="825369" cy="14068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07358" y="1493983"/>
            <a:ext cx="28135" cy="2037008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961086" y="4572000"/>
            <a:ext cx="0" cy="8159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8060788" y="4909625"/>
            <a:ext cx="689317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443" y="863411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chiều cao của 3 đối tượng: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7" l="0" r="100000">
                        <a14:foregroundMark x1="27257" y1="31616" x2="40885" y2="32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40" y="3917490"/>
            <a:ext cx="1265617" cy="286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69" l="2685" r="98490">
                        <a14:foregroundMark x1="41611" y1="84922" x2="25839" y2="93750"/>
                        <a14:foregroundMark x1="63758" y1="85313" x2="51510" y2="94922"/>
                        <a14:foregroundMark x1="60570" y1="84922" x2="62248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4668" y="2915478"/>
            <a:ext cx="1802663" cy="3871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8" l="0" r="100000">
                        <a14:foregroundMark x1="34310" y1="16315" x2="17364" y2="20531"/>
                      </a14:backgroundRemoval>
                    </a14:imgEffect>
                  </a14:imgLayer>
                </a14:imgProps>
              </a:ext>
            </a:extLst>
          </a:blip>
          <a:srcRect t="1010"/>
          <a:stretch/>
        </p:blipFill>
        <p:spPr>
          <a:xfrm flipH="1">
            <a:off x="3156721" y="1815548"/>
            <a:ext cx="1874004" cy="49714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068651" y="1815548"/>
            <a:ext cx="306101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84035" y="2987451"/>
            <a:ext cx="2009183" cy="340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57461" y="1834041"/>
            <a:ext cx="13252" cy="1187455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flipH="1">
            <a:off x="6235854" y="2334653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022173" y="2962363"/>
            <a:ext cx="2561357" cy="250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91130" y="4011861"/>
            <a:ext cx="2798142" cy="108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9048" y="3021496"/>
            <a:ext cx="28507" cy="1001231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flipH="1">
            <a:off x="8574544" y="3224130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129670" y="1815548"/>
            <a:ext cx="310100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696240" y="1815548"/>
            <a:ext cx="66238" cy="21963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flipH="1">
            <a:off x="8343301" y="2447181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2" grpId="0" animBg="1"/>
      <p:bldP spid="42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47" y="1785770"/>
            <a:ext cx="84420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trí</a:t>
            </a:r>
          </a:p>
        </p:txBody>
      </p:sp>
    </p:spTree>
    <p:extLst>
      <p:ext uri="{BB962C8B-B14F-4D97-AF65-F5344CB8AC3E}">
        <p14:creationId xmlns:p14="http://schemas.microsoft.com/office/powerpoint/2010/main" val="322917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47" y="1785770"/>
            <a:ext cx="8442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chơi:Bé đua tài</a:t>
            </a:r>
          </a:p>
        </p:txBody>
      </p:sp>
    </p:spTree>
    <p:extLst>
      <p:ext uri="{BB962C8B-B14F-4D97-AF65-F5344CB8AC3E}">
        <p14:creationId xmlns:p14="http://schemas.microsoft.com/office/powerpoint/2010/main" val="193820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ải ngay 69+ GIF cảm ơn Powerpoint đặc sắc miễn phí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89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83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18</cp:revision>
  <dcterms:created xsi:type="dcterms:W3CDTF">2024-03-26T08:57:57Z</dcterms:created>
  <dcterms:modified xsi:type="dcterms:W3CDTF">2026-01-31T05:19:47Z</dcterms:modified>
</cp:coreProperties>
</file>