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6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25B0-C4D6-4F4D-8155-8A3BBBBD7CF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FA2C-3E11-4D46-8F35-E4AF736F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9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25B0-C4D6-4F4D-8155-8A3BBBBD7CF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FA2C-3E11-4D46-8F35-E4AF736F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9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25B0-C4D6-4F4D-8155-8A3BBBBD7CF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FA2C-3E11-4D46-8F35-E4AF736F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25B0-C4D6-4F4D-8155-8A3BBBBD7CF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FA2C-3E11-4D46-8F35-E4AF736F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0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25B0-C4D6-4F4D-8155-8A3BBBBD7CF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FA2C-3E11-4D46-8F35-E4AF736F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0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25B0-C4D6-4F4D-8155-8A3BBBBD7CF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FA2C-3E11-4D46-8F35-E4AF736F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4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25B0-C4D6-4F4D-8155-8A3BBBBD7CF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FA2C-3E11-4D46-8F35-E4AF736F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6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25B0-C4D6-4F4D-8155-8A3BBBBD7CF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FA2C-3E11-4D46-8F35-E4AF736F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7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25B0-C4D6-4F4D-8155-8A3BBBBD7CF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FA2C-3E11-4D46-8F35-E4AF736F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0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25B0-C4D6-4F4D-8155-8A3BBBBD7CF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FA2C-3E11-4D46-8F35-E4AF736F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0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25B0-C4D6-4F4D-8155-8A3BBBBD7CF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FA2C-3E11-4D46-8F35-E4AF736F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1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A25B0-C4D6-4F4D-8155-8A3BBBBD7CF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9FA2C-3E11-4D46-8F35-E4AF736F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5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087"/>
            <a:ext cx="12385183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64689" y="3536576"/>
            <a:ext cx="7462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HĐTH :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A45AC5-F4F0-4E2D-BE50-750493BEF44F}"/>
              </a:ext>
            </a:extLst>
          </p:cNvPr>
          <p:cNvSpPr txBox="1"/>
          <p:nvPr/>
        </p:nvSpPr>
        <p:spPr>
          <a:xfrm>
            <a:off x="3067427" y="352748"/>
            <a:ext cx="625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BỒ ĐỀ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42000A-C0BF-4A46-8923-2BB05C7FF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82" y="1227209"/>
            <a:ext cx="1216634" cy="1216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7E4E77-5F7B-4480-B80F-D68132C29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2" y="136932"/>
            <a:ext cx="1463268" cy="14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79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2E94-3797-4DB4-9799-D7B3B81A8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641B3-D51D-4926-9DC8-E411AC65D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4B348-3D80-4624-9E53-77431382E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10515600" cy="580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7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4526"/>
            <a:ext cx="12192000" cy="6889289"/>
          </a:xfrm>
          <a:prstGeom prst="rect">
            <a:avLst/>
          </a:prstGeom>
        </p:spPr>
      </p:pic>
      <p:sp>
        <p:nvSpPr>
          <p:cNvPr id="5" name="AutoShape 2" descr="Bạn đã biết những lợi ích này của quả khế ! - Vietble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866239"/>
            <a:ext cx="3114583" cy="3219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269" y="866239"/>
            <a:ext cx="3716827" cy="3082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6533" y="866238"/>
            <a:ext cx="3456578" cy="30828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0375" y="4760962"/>
            <a:ext cx="331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2682" y="4760963"/>
            <a:ext cx="3644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Quả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mít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6533" y="4760963"/>
            <a:ext cx="3645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Quả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trứng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2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83"/>
            <a:ext cx="12192000" cy="6798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026" y="784539"/>
            <a:ext cx="4218300" cy="421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0598" y="5430783"/>
            <a:ext cx="5087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</a:rPr>
              <a:t>Quả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</a:rPr>
              <a:t>táo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</a:rPr>
              <a:t>đỏ</a:t>
            </a:r>
            <a:endParaRPr lang="en-US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7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948" y="365125"/>
            <a:ext cx="4066102" cy="4117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2948" y="5078151"/>
            <a:ext cx="7083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Quả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táo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xanh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2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99BD5-781A-4AB7-AA7C-CF4637BE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34612-C648-43C8-B8BB-09150C7AF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1059AC-4378-49E7-9E71-9A02F2AD4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3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0220"/>
            <a:ext cx="12192000" cy="6890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206" y="365125"/>
            <a:ext cx="4419868" cy="4072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499761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C00000"/>
                </a:solidFill>
              </a:rPr>
              <a:t>Bức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tranh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qủa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táo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1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895786" cy="70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01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34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Nguyen Duc</dc:creator>
  <cp:lastModifiedBy>Admin</cp:lastModifiedBy>
  <cp:revision>8</cp:revision>
  <dcterms:created xsi:type="dcterms:W3CDTF">2022-01-22T14:30:19Z</dcterms:created>
  <dcterms:modified xsi:type="dcterms:W3CDTF">2026-01-11T15:21:27Z</dcterms:modified>
</cp:coreProperties>
</file>