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FB95-4D0F-4D16-93CD-8FD6DA933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C2E29-FB92-4C27-B3C1-68196D58B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948B9-1CE9-4D72-A9AA-E0D51EB05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24283-E7ED-4017-AFBE-498043AC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7583E-ACBC-435B-BD62-671A7CB8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2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9A9E3-C038-46DD-A096-F05E03A71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98210-DD03-4AF1-98CC-64BC12AC0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9CDD-F0C3-404B-86F7-9B45D0DC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6C448-9C2F-4F76-B9F6-B761C90C8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1B2B0-21D2-47BD-BB82-28E6A1506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259EA8-4706-4C6F-AC6D-9BB8BACC8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5DCA0-3E2B-4E92-B330-18286B9B6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DB1F6-3097-403E-BEA1-4239910D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01915-BBA4-4A1A-9B39-CB1F1779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0BE2F-651F-425B-A044-C20AFC967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8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C8DCA-E331-412A-9BF1-03689AFBE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6B7F6-249B-46E0-A226-953434A3B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99916-108A-4FF4-AF70-18F6D8380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D6FEA-3BE7-4FAD-BC35-2B18EEFB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12A5A-6375-4F45-AD45-BEF0C1302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0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59C4-3711-44BC-969A-74B460B8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1E1D9-3E69-43AD-9300-5AC08C63E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36ECE-41C0-49AD-A6F1-1E5872C9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B3EAD-5901-4041-91E5-50E5087AA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D9900-5379-408B-BF6C-C1948958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766C-D0F8-4558-858F-FE0CBE648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6C0F8-AE01-4A1B-90AF-C220149A7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A398E-E690-42A3-99FA-A80AC09BC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07144-9BBA-43CE-8675-5DE4CF17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C60A6-2C3A-4DEB-887C-05FD76AE0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F28B84-2A0D-45ED-BFE6-EA83F003C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7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874EC-FD38-46CF-9FBB-62EC3A908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5CB26-275B-43A5-AF8C-664BC245D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B7CF7-D200-4B39-B562-BAB1E1C5A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BD88C2-6862-44D4-A7B2-0C62A74A7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896522-DE43-4165-A9D6-9A1010DAE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EE7DA3-A5FE-4FDD-A077-BAFF8ACE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B93C3A-52E7-4735-9276-D19508A8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62047-44D3-4B0B-AED7-D218494C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0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9BDEE-EB6C-4B0C-AEE0-BEBBF795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1A454C-24A3-476A-922E-6D810A2A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9C5B3-AA22-48CE-998B-E850B454E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101D2-E046-4489-9AB9-2983B339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41D0FC-5607-4A7D-A120-D00ACADE8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7BCB7-7187-4ADB-B361-A31AF404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A82D2A-ED4D-49F8-A85F-C2AE9F88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7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0730-D540-475E-9545-F9CF2EDA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65EF6-3513-4C33-80C8-5033267E0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75CE4-A84D-45F8-9099-ABABDDE02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43ABB-8985-4393-A6FB-DB49C280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3DE3C-B8C3-43EA-AD38-1A1645E6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E83A5-E7B7-4093-984C-D99088CD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EE53E-AF33-4CA9-8819-56BE0AF18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ACCB55-7229-4342-B90A-444BEA5EB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D3826-0169-4822-875C-87A47949A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FD5E8-909C-4FC2-8F3A-1D3D7AB6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C0DA8-EDD7-4739-898C-64FF3709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1B180-B3F0-4C7F-AA84-73FF8BE8B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28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E7C0F0-4FE4-4DF3-A4FD-B92FC406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16CCB-7175-45B1-9688-224694F4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82EEA-5E8B-4A0B-A5F8-5764B6246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91B-BE84-4EAA-8621-1EE93B707F5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3313A-78F4-44DF-A58D-B5B591DE9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ADD05-70E8-48C5-B46E-9C0AAC06F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7A5CA-82C7-4A43-9DE3-F61F20154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6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F5A7-2E9B-4659-B4D5-2F540AE28E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4D45DD-991F-48DF-BAF5-2DC008DFBB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C9005A-B34E-4CFF-993C-AED471B2E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0636"/>
            <a:ext cx="12192001" cy="6857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401A11-C8C9-4134-8AE1-867DE34C2971}"/>
              </a:ext>
            </a:extLst>
          </p:cNvPr>
          <p:cNvSpPr txBox="1"/>
          <p:nvPr/>
        </p:nvSpPr>
        <p:spPr>
          <a:xfrm>
            <a:off x="3018806" y="248334"/>
            <a:ext cx="61543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BỒ ĐỀ</a:t>
            </a:r>
          </a:p>
          <a:p>
            <a:pPr algn="ctr"/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BIÊN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6AE2B0-AD02-41EE-BA17-E32C9A431A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80" y="0"/>
            <a:ext cx="1463268" cy="14632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FBD2A02-D582-4E5F-9562-DF7C3088036F}"/>
              </a:ext>
            </a:extLst>
          </p:cNvPr>
          <p:cNvSpPr txBox="1"/>
          <p:nvPr/>
        </p:nvSpPr>
        <p:spPr>
          <a:xfrm>
            <a:off x="2808514" y="2644170"/>
            <a:ext cx="678081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</a:p>
          <a:p>
            <a:pPr algn="ctr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BAFA7D-231C-46C5-A3F9-2B6AFD92F5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693" y="986740"/>
            <a:ext cx="1216634" cy="12160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8C2BA91-1708-4E01-B80B-8AC247D8BE23}"/>
              </a:ext>
            </a:extLst>
          </p:cNvPr>
          <p:cNvSpPr txBox="1"/>
          <p:nvPr/>
        </p:nvSpPr>
        <p:spPr>
          <a:xfrm>
            <a:off x="3017817" y="4839886"/>
            <a:ext cx="61543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723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87C45-84DC-4B23-BA08-3AC08CF5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43C103-A58B-4582-8E14-D02E92FA4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68"/>
            <a:ext cx="12192000" cy="685503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1DBB91-0904-489B-A62C-1AE8D5B06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535" y="1364363"/>
            <a:ext cx="7340930" cy="41292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30DF77C-C89E-4484-92C3-7223500DB229}"/>
              </a:ext>
            </a:extLst>
          </p:cNvPr>
          <p:cNvSpPr txBox="1"/>
          <p:nvPr/>
        </p:nvSpPr>
        <p:spPr>
          <a:xfrm>
            <a:off x="1972789" y="813953"/>
            <a:ext cx="6154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477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D80C-D9E4-4DF6-8708-13E638C44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0CFB44-E310-4A00-AB77-C9B59BC6A8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5142" cy="685800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0D2451-13CB-4E05-A418-0D377C05537B}"/>
              </a:ext>
            </a:extLst>
          </p:cNvPr>
          <p:cNvSpPr txBox="1"/>
          <p:nvPr/>
        </p:nvSpPr>
        <p:spPr>
          <a:xfrm>
            <a:off x="4889664" y="67685"/>
            <a:ext cx="69203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013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6A50-D17C-49B8-AFC6-DA0B71D8E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895814-FD49-4C7E-B412-F03BFFAFDA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116D87-AD82-4A2A-ACAF-951E5B0824D9}"/>
              </a:ext>
            </a:extLst>
          </p:cNvPr>
          <p:cNvSpPr txBox="1"/>
          <p:nvPr/>
        </p:nvSpPr>
        <p:spPr>
          <a:xfrm>
            <a:off x="0" y="245815"/>
            <a:ext cx="61543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b="1" i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i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163891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EBAC-43D5-4D25-88AC-1185F438D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7E3B3E-3AD2-417E-8304-CCE5D34240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030556-68CB-4F71-B553-C13D1A451589}"/>
              </a:ext>
            </a:extLst>
          </p:cNvPr>
          <p:cNvSpPr txBox="1"/>
          <p:nvPr/>
        </p:nvSpPr>
        <p:spPr>
          <a:xfrm>
            <a:off x="1472539" y="225611"/>
            <a:ext cx="8710551" cy="5435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Đàm thoại, trích dẫn</a:t>
            </a:r>
            <a:endParaRPr lang="vi-VN" dirty="0">
              <a:solidFill>
                <a:srgbClr val="FF0000"/>
              </a:solidFill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Giảng nội dung bài thơ: Bài thơ nói về các loài hoa đua nhau nở, hoa cà tim tím, hoa huệ trắng tinh, hoa nhài xinh xinh…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Bài thơ nói về điều gì?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Trong bài thơ hoa cà có màu gì?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Câu thơ nào nói về điều đó? (Cho trẻ đọc câu thơ)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           “Hoa cà tim tím”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Màu trắng là hoa gì?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Các con đọc câu thơ cùng cô nào. (Cho trẻ đọc câu thơ)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           “Hoa huệ trắng tinh”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Hoa nhài như thế nào?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Thể hiện ở câu thơ nào? (Cho trẻ đọc câu thơ)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             “Hoa nhài xinh xinh”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Các loài hoa như thế nào?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             “Đua nhau cùng nở”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Giảng từ khó: “Trắng tinh” là nói về màu rất trắng sáng không có một vết bẩn nào.</a:t>
            </a:r>
            <a:endParaRPr lang="vi-VN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Để hoa luôn nở và tươi tốt con phải làm gì?</a:t>
            </a:r>
            <a:endParaRPr lang="vi-VN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393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608E-2491-45C3-8D72-1BB91EF2E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1006BB-05B0-4B8B-ACD1-CBC365422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072747-50B8-442F-95F0-74C13B032F82}"/>
              </a:ext>
            </a:extLst>
          </p:cNvPr>
          <p:cNvSpPr txBox="1"/>
          <p:nvPr/>
        </p:nvSpPr>
        <p:spPr>
          <a:xfrm>
            <a:off x="2072244" y="1027906"/>
            <a:ext cx="8051470" cy="3501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vi-VN" sz="2400" b="1" dirty="0">
                <a:solidFill>
                  <a:srgbClr val="FF0000"/>
                </a:solidFill>
                <a:effectLst/>
                <a:latin typeface="+mj-lt"/>
              </a:rPr>
              <a:t>=&gt; Giáo dục: </a:t>
            </a:r>
            <a:r>
              <a:rPr lang="vi-VN" sz="2400" dirty="0">
                <a:solidFill>
                  <a:srgbClr val="000000"/>
                </a:solidFill>
                <a:effectLst/>
                <a:latin typeface="+mj-lt"/>
              </a:rPr>
              <a:t>Các loài hoa rất đẹp, vì vậy chúng mình phải biết yêu quý, chăm sóc hoa, không hái hoa, bẻ cành…</a:t>
            </a:r>
            <a:endParaRPr lang="vi-VN" sz="2400" dirty="0">
              <a:effectLst/>
              <a:latin typeface="+mj-lt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+mj-lt"/>
              </a:rPr>
              <a:t>       </a:t>
            </a:r>
            <a:r>
              <a:rPr lang="vi-VN" sz="2000" b="1" dirty="0">
                <a:solidFill>
                  <a:srgbClr val="FF0000"/>
                </a:solidFill>
                <a:effectLst/>
                <a:latin typeface="+mj-lt"/>
              </a:rPr>
              <a:t>Dạy trẻ đọc thơ:</a:t>
            </a:r>
            <a:endParaRPr lang="vi-VN" sz="2000" dirty="0"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rỏ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Khi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xen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Sau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9725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BE4A-60E1-44CD-AB50-8DBC9F9B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1BA2BAD-F876-41D2-AF8F-77EA245C41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2193"/>
            <a:ext cx="12475511" cy="7024255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DBEE12-137B-4091-BF88-3803ADD5527E}"/>
              </a:ext>
            </a:extLst>
          </p:cNvPr>
          <p:cNvSpPr txBox="1"/>
          <p:nvPr/>
        </p:nvSpPr>
        <p:spPr>
          <a:xfrm>
            <a:off x="4692238" y="658574"/>
            <a:ext cx="62968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6062EF-5125-434E-81D4-132356E584F2}"/>
              </a:ext>
            </a:extLst>
          </p:cNvPr>
          <p:cNvSpPr txBox="1"/>
          <p:nvPr/>
        </p:nvSpPr>
        <p:spPr>
          <a:xfrm>
            <a:off x="4123212" y="2035946"/>
            <a:ext cx="79421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27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477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2026-01-09T14:30:07Z</dcterms:created>
  <dcterms:modified xsi:type="dcterms:W3CDTF">2026-01-09T14:34:13Z</dcterms:modified>
</cp:coreProperties>
</file>