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0" d="100"/>
          <a:sy n="110" d="100"/>
        </p:scale>
        <p:origin x="60" y="1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0236C22F-2698-4089-BDA7-168C3E1ED07B}" type="datetimeFigureOut">
              <a:rPr lang="en-US" smtClean="0"/>
              <a:t>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AC1941-C10A-49F7-ABB1-1C0C04C89F23}" type="slidenum">
              <a:rPr lang="en-US" smtClean="0"/>
              <a:t>‹#›</a:t>
            </a:fld>
            <a:endParaRPr lang="en-US"/>
          </a:p>
        </p:txBody>
      </p:sp>
    </p:spTree>
    <p:extLst>
      <p:ext uri="{BB962C8B-B14F-4D97-AF65-F5344CB8AC3E}">
        <p14:creationId xmlns:p14="http://schemas.microsoft.com/office/powerpoint/2010/main" val="31731213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236C22F-2698-4089-BDA7-168C3E1ED07B}" type="datetimeFigureOut">
              <a:rPr lang="en-US" smtClean="0"/>
              <a:t>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AC1941-C10A-49F7-ABB1-1C0C04C89F23}" type="slidenum">
              <a:rPr lang="en-US" smtClean="0"/>
              <a:t>‹#›</a:t>
            </a:fld>
            <a:endParaRPr lang="en-US"/>
          </a:p>
        </p:txBody>
      </p:sp>
    </p:spTree>
    <p:extLst>
      <p:ext uri="{BB962C8B-B14F-4D97-AF65-F5344CB8AC3E}">
        <p14:creationId xmlns:p14="http://schemas.microsoft.com/office/powerpoint/2010/main" val="36278453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236C22F-2698-4089-BDA7-168C3E1ED07B}" type="datetimeFigureOut">
              <a:rPr lang="en-US" smtClean="0"/>
              <a:t>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AC1941-C10A-49F7-ABB1-1C0C04C89F23}" type="slidenum">
              <a:rPr lang="en-US" smtClean="0"/>
              <a:t>‹#›</a:t>
            </a:fld>
            <a:endParaRPr lang="en-US"/>
          </a:p>
        </p:txBody>
      </p:sp>
    </p:spTree>
    <p:extLst>
      <p:ext uri="{BB962C8B-B14F-4D97-AF65-F5344CB8AC3E}">
        <p14:creationId xmlns:p14="http://schemas.microsoft.com/office/powerpoint/2010/main" val="34450094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236C22F-2698-4089-BDA7-168C3E1ED07B}" type="datetimeFigureOut">
              <a:rPr lang="en-US" smtClean="0"/>
              <a:t>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AC1941-C10A-49F7-ABB1-1C0C04C89F23}" type="slidenum">
              <a:rPr lang="en-US" smtClean="0"/>
              <a:t>‹#›</a:t>
            </a:fld>
            <a:endParaRPr lang="en-US"/>
          </a:p>
        </p:txBody>
      </p:sp>
    </p:spTree>
    <p:extLst>
      <p:ext uri="{BB962C8B-B14F-4D97-AF65-F5344CB8AC3E}">
        <p14:creationId xmlns:p14="http://schemas.microsoft.com/office/powerpoint/2010/main" val="19480873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236C22F-2698-4089-BDA7-168C3E1ED07B}" type="datetimeFigureOut">
              <a:rPr lang="en-US" smtClean="0"/>
              <a:t>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AC1941-C10A-49F7-ABB1-1C0C04C89F23}" type="slidenum">
              <a:rPr lang="en-US" smtClean="0"/>
              <a:t>‹#›</a:t>
            </a:fld>
            <a:endParaRPr lang="en-US"/>
          </a:p>
        </p:txBody>
      </p:sp>
    </p:spTree>
    <p:extLst>
      <p:ext uri="{BB962C8B-B14F-4D97-AF65-F5344CB8AC3E}">
        <p14:creationId xmlns:p14="http://schemas.microsoft.com/office/powerpoint/2010/main" val="30754363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236C22F-2698-4089-BDA7-168C3E1ED07B}" type="datetimeFigureOut">
              <a:rPr lang="en-US" smtClean="0"/>
              <a:t>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AC1941-C10A-49F7-ABB1-1C0C04C89F23}" type="slidenum">
              <a:rPr lang="en-US" smtClean="0"/>
              <a:t>‹#›</a:t>
            </a:fld>
            <a:endParaRPr lang="en-US"/>
          </a:p>
        </p:txBody>
      </p:sp>
    </p:spTree>
    <p:extLst>
      <p:ext uri="{BB962C8B-B14F-4D97-AF65-F5344CB8AC3E}">
        <p14:creationId xmlns:p14="http://schemas.microsoft.com/office/powerpoint/2010/main" val="14975299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236C22F-2698-4089-BDA7-168C3E1ED07B}" type="datetimeFigureOut">
              <a:rPr lang="en-US" smtClean="0"/>
              <a:t>1/9/2026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7AC1941-C10A-49F7-ABB1-1C0C04C89F23}" type="slidenum">
              <a:rPr lang="en-US" smtClean="0"/>
              <a:t>‹#›</a:t>
            </a:fld>
            <a:endParaRPr lang="en-US"/>
          </a:p>
        </p:txBody>
      </p:sp>
    </p:spTree>
    <p:extLst>
      <p:ext uri="{BB962C8B-B14F-4D97-AF65-F5344CB8AC3E}">
        <p14:creationId xmlns:p14="http://schemas.microsoft.com/office/powerpoint/2010/main" val="7228268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236C22F-2698-4089-BDA7-168C3E1ED07B}" type="datetimeFigureOut">
              <a:rPr lang="en-US" smtClean="0"/>
              <a:t>1/9/2026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7AC1941-C10A-49F7-ABB1-1C0C04C89F23}" type="slidenum">
              <a:rPr lang="en-US" smtClean="0"/>
              <a:t>‹#›</a:t>
            </a:fld>
            <a:endParaRPr lang="en-US"/>
          </a:p>
        </p:txBody>
      </p:sp>
    </p:spTree>
    <p:extLst>
      <p:ext uri="{BB962C8B-B14F-4D97-AF65-F5344CB8AC3E}">
        <p14:creationId xmlns:p14="http://schemas.microsoft.com/office/powerpoint/2010/main" val="39941914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36C22F-2698-4089-BDA7-168C3E1ED07B}" type="datetimeFigureOut">
              <a:rPr lang="en-US" smtClean="0"/>
              <a:t>1/9/2026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7AC1941-C10A-49F7-ABB1-1C0C04C89F23}" type="slidenum">
              <a:rPr lang="en-US" smtClean="0"/>
              <a:t>‹#›</a:t>
            </a:fld>
            <a:endParaRPr lang="en-US"/>
          </a:p>
        </p:txBody>
      </p:sp>
    </p:spTree>
    <p:extLst>
      <p:ext uri="{BB962C8B-B14F-4D97-AF65-F5344CB8AC3E}">
        <p14:creationId xmlns:p14="http://schemas.microsoft.com/office/powerpoint/2010/main" val="33274054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236C22F-2698-4089-BDA7-168C3E1ED07B}" type="datetimeFigureOut">
              <a:rPr lang="en-US" smtClean="0"/>
              <a:t>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AC1941-C10A-49F7-ABB1-1C0C04C89F23}" type="slidenum">
              <a:rPr lang="en-US" smtClean="0"/>
              <a:t>‹#›</a:t>
            </a:fld>
            <a:endParaRPr lang="en-US"/>
          </a:p>
        </p:txBody>
      </p:sp>
    </p:spTree>
    <p:extLst>
      <p:ext uri="{BB962C8B-B14F-4D97-AF65-F5344CB8AC3E}">
        <p14:creationId xmlns:p14="http://schemas.microsoft.com/office/powerpoint/2010/main" val="1802358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236C22F-2698-4089-BDA7-168C3E1ED07B}" type="datetimeFigureOut">
              <a:rPr lang="en-US" smtClean="0"/>
              <a:t>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AC1941-C10A-49F7-ABB1-1C0C04C89F23}" type="slidenum">
              <a:rPr lang="en-US" smtClean="0"/>
              <a:t>‹#›</a:t>
            </a:fld>
            <a:endParaRPr lang="en-US"/>
          </a:p>
        </p:txBody>
      </p:sp>
    </p:spTree>
    <p:extLst>
      <p:ext uri="{BB962C8B-B14F-4D97-AF65-F5344CB8AC3E}">
        <p14:creationId xmlns:p14="http://schemas.microsoft.com/office/powerpoint/2010/main" val="11294759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36C22F-2698-4089-BDA7-168C3E1ED07B}" type="datetimeFigureOut">
              <a:rPr lang="en-US" smtClean="0"/>
              <a:t>1/9/2026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7AC1941-C10A-49F7-ABB1-1C0C04C89F23}" type="slidenum">
              <a:rPr lang="en-US" smtClean="0"/>
              <a:t>‹#›</a:t>
            </a:fld>
            <a:endParaRPr lang="en-US"/>
          </a:p>
        </p:txBody>
      </p:sp>
    </p:spTree>
    <p:extLst>
      <p:ext uri="{BB962C8B-B14F-4D97-AF65-F5344CB8AC3E}">
        <p14:creationId xmlns:p14="http://schemas.microsoft.com/office/powerpoint/2010/main" val="41958231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14" y="0"/>
            <a:ext cx="12246429" cy="6858000"/>
          </a:xfrm>
          <a:prstGeom prst="rect">
            <a:avLst/>
          </a:prstGeom>
        </p:spPr>
      </p:pic>
      <p:sp>
        <p:nvSpPr>
          <p:cNvPr id="5" name="Rectangle 4"/>
          <p:cNvSpPr/>
          <p:nvPr/>
        </p:nvSpPr>
        <p:spPr>
          <a:xfrm>
            <a:off x="3048000" y="383957"/>
            <a:ext cx="6096000" cy="646331"/>
          </a:xfrm>
          <a:prstGeom prst="rect">
            <a:avLst/>
          </a:prstGeom>
        </p:spPr>
        <p:txBody>
          <a:bodyPr>
            <a:spAutoFit/>
          </a:bodyPr>
          <a:lstStyle/>
          <a:p>
            <a:pPr algn="ctr"/>
            <a:r>
              <a:rPr lang="en-US" sz="1800" b="1" dirty="0">
                <a:solidFill>
                  <a:srgbClr val="002060"/>
                </a:solidFill>
                <a:latin typeface="Times New Roman" panose="02020603050405020304" pitchFamily="18" charset="0"/>
                <a:cs typeface="Times New Roman" panose="02020603050405020304" pitchFamily="18" charset="0"/>
              </a:rPr>
              <a:t>ỦY BAN NHÂN DÂN PHƯỜNG BỒ ĐỀ</a:t>
            </a:r>
          </a:p>
          <a:p>
            <a:pPr algn="ctr"/>
            <a:r>
              <a:rPr lang="en-US" sz="1800" b="1" dirty="0">
                <a:solidFill>
                  <a:srgbClr val="002060"/>
                </a:solidFill>
                <a:latin typeface="Times New Roman" panose="02020603050405020304" pitchFamily="18" charset="0"/>
                <a:cs typeface="Times New Roman" panose="02020603050405020304" pitchFamily="18" charset="0"/>
              </a:rPr>
              <a:t>TRƯỜNG MẦM NON BẮC BIÊN</a:t>
            </a:r>
          </a:p>
        </p:txBody>
      </p:sp>
      <p:sp>
        <p:nvSpPr>
          <p:cNvPr id="7" name="Rectangle 6"/>
          <p:cNvSpPr/>
          <p:nvPr/>
        </p:nvSpPr>
        <p:spPr>
          <a:xfrm>
            <a:off x="3048000" y="2813447"/>
            <a:ext cx="6096000" cy="1569660"/>
          </a:xfrm>
          <a:prstGeom prst="rect">
            <a:avLst/>
          </a:prstGeom>
        </p:spPr>
        <p:txBody>
          <a:bodyPr>
            <a:spAutoFit/>
          </a:bodyPr>
          <a:lstStyle/>
          <a:p>
            <a:pPr algn="ctr"/>
            <a:r>
              <a:rPr lang="en-US" sz="2400" b="1" dirty="0">
                <a:solidFill>
                  <a:schemeClr val="accent4">
                    <a:lumMod val="75000"/>
                  </a:schemeClr>
                </a:solidFill>
                <a:latin typeface="Times New Roman" panose="02020603050405020304" pitchFamily="18" charset="0"/>
                <a:cs typeface="Times New Roman" panose="02020603050405020304" pitchFamily="18" charset="0"/>
              </a:rPr>
              <a:t>LĨNH VỰC PHÁT TRIỂN NGÔN NGỮ</a:t>
            </a:r>
          </a:p>
          <a:p>
            <a:pPr algn="ctr"/>
            <a:r>
              <a:rPr lang="en-US" sz="3200" b="1" dirty="0">
                <a:solidFill>
                  <a:srgbClr val="7030A0"/>
                </a:solidFill>
                <a:latin typeface="Times New Roman" panose="02020603050405020304" pitchFamily="18" charset="0"/>
                <a:cs typeface="Times New Roman" panose="02020603050405020304" pitchFamily="18" charset="0"/>
              </a:rPr>
              <a:t>VĂN HỌC</a:t>
            </a:r>
          </a:p>
          <a:p>
            <a:pPr algn="ctr"/>
            <a:r>
              <a:rPr lang="en-US" sz="4000" b="1" dirty="0" err="1">
                <a:solidFill>
                  <a:srgbClr val="FF0000"/>
                </a:solidFill>
                <a:latin typeface="Times New Roman" panose="02020603050405020304" pitchFamily="18" charset="0"/>
                <a:cs typeface="Times New Roman" panose="02020603050405020304" pitchFamily="18" charset="0"/>
              </a:rPr>
              <a:t>Bài</a:t>
            </a:r>
            <a:r>
              <a:rPr lang="en-US" sz="4000" b="1" dirty="0">
                <a:solidFill>
                  <a:srgbClr val="FF0000"/>
                </a:solidFill>
                <a:latin typeface="Times New Roman" panose="02020603050405020304" pitchFamily="18" charset="0"/>
                <a:cs typeface="Times New Roman" panose="02020603050405020304" pitchFamily="18" charset="0"/>
              </a:rPr>
              <a:t> </a:t>
            </a:r>
            <a:r>
              <a:rPr lang="en-US" sz="4000" b="1" dirty="0" err="1">
                <a:solidFill>
                  <a:srgbClr val="FF0000"/>
                </a:solidFill>
                <a:latin typeface="Times New Roman" panose="02020603050405020304" pitchFamily="18" charset="0"/>
                <a:cs typeface="Times New Roman" panose="02020603050405020304" pitchFamily="18" charset="0"/>
              </a:rPr>
              <a:t>thơ</a:t>
            </a:r>
            <a:r>
              <a:rPr lang="en-US" sz="4000" b="1" dirty="0">
                <a:solidFill>
                  <a:srgbClr val="FF0000"/>
                </a:solidFill>
                <a:latin typeface="Times New Roman" panose="02020603050405020304" pitchFamily="18" charset="0"/>
                <a:cs typeface="Times New Roman" panose="02020603050405020304" pitchFamily="18" charset="0"/>
              </a:rPr>
              <a:t>: </a:t>
            </a:r>
            <a:r>
              <a:rPr lang="en-US" sz="4000" b="1" dirty="0" err="1">
                <a:solidFill>
                  <a:srgbClr val="FF0000"/>
                </a:solidFill>
                <a:latin typeface="Times New Roman" panose="02020603050405020304" pitchFamily="18" charset="0"/>
                <a:cs typeface="Times New Roman" panose="02020603050405020304" pitchFamily="18" charset="0"/>
              </a:rPr>
              <a:t>Hoa</a:t>
            </a:r>
            <a:r>
              <a:rPr lang="en-US" sz="4000" b="1" dirty="0">
                <a:solidFill>
                  <a:srgbClr val="FF0000"/>
                </a:solidFill>
                <a:latin typeface="Times New Roman" panose="02020603050405020304" pitchFamily="18" charset="0"/>
                <a:cs typeface="Times New Roman" panose="02020603050405020304" pitchFamily="18" charset="0"/>
              </a:rPr>
              <a:t> </a:t>
            </a:r>
            <a:r>
              <a:rPr lang="en-US" sz="4000" b="1" dirty="0" err="1">
                <a:solidFill>
                  <a:srgbClr val="FF0000"/>
                </a:solidFill>
                <a:latin typeface="Times New Roman" panose="02020603050405020304" pitchFamily="18" charset="0"/>
                <a:cs typeface="Times New Roman" panose="02020603050405020304" pitchFamily="18" charset="0"/>
              </a:rPr>
              <a:t>đào</a:t>
            </a:r>
            <a:r>
              <a:rPr lang="en-US" sz="4000" b="1" dirty="0">
                <a:solidFill>
                  <a:srgbClr val="FF0000"/>
                </a:solidFill>
                <a:latin typeface="Times New Roman" panose="02020603050405020304" pitchFamily="18" charset="0"/>
                <a:cs typeface="Times New Roman" panose="02020603050405020304" pitchFamily="18" charset="0"/>
              </a:rPr>
              <a:t> - </a:t>
            </a:r>
            <a:r>
              <a:rPr lang="en-US" sz="4000" b="1" dirty="0" err="1">
                <a:solidFill>
                  <a:srgbClr val="FF0000"/>
                </a:solidFill>
                <a:latin typeface="Times New Roman" panose="02020603050405020304" pitchFamily="18" charset="0"/>
                <a:cs typeface="Times New Roman" panose="02020603050405020304" pitchFamily="18" charset="0"/>
              </a:rPr>
              <a:t>hoa</a:t>
            </a:r>
            <a:r>
              <a:rPr lang="en-US" sz="4000" b="1" dirty="0">
                <a:solidFill>
                  <a:srgbClr val="FF0000"/>
                </a:solidFill>
                <a:latin typeface="Times New Roman" panose="02020603050405020304" pitchFamily="18" charset="0"/>
                <a:cs typeface="Times New Roman" panose="02020603050405020304" pitchFamily="18" charset="0"/>
              </a:rPr>
              <a:t> </a:t>
            </a:r>
            <a:r>
              <a:rPr lang="en-US" sz="4000" b="1" dirty="0" err="1">
                <a:solidFill>
                  <a:srgbClr val="FF0000"/>
                </a:solidFill>
                <a:latin typeface="Times New Roman" panose="02020603050405020304" pitchFamily="18" charset="0"/>
                <a:cs typeface="Times New Roman" panose="02020603050405020304" pitchFamily="18" charset="0"/>
              </a:rPr>
              <a:t>mai</a:t>
            </a:r>
            <a:endParaRPr lang="en-US" sz="4000" b="1" dirty="0">
              <a:solidFill>
                <a:srgbClr val="FF0000"/>
              </a:solidFill>
              <a:latin typeface="Times New Roman" panose="02020603050405020304" pitchFamily="18" charset="0"/>
              <a:cs typeface="Times New Roman" panose="02020603050405020304" pitchFamily="18" charset="0"/>
            </a:endParaRPr>
          </a:p>
        </p:txBody>
      </p:sp>
      <p:sp>
        <p:nvSpPr>
          <p:cNvPr id="8" name="Rectangle 7"/>
          <p:cNvSpPr/>
          <p:nvPr/>
        </p:nvSpPr>
        <p:spPr>
          <a:xfrm>
            <a:off x="3931785" y="4796135"/>
            <a:ext cx="4328429" cy="461665"/>
          </a:xfrm>
          <a:prstGeom prst="rect">
            <a:avLst/>
          </a:prstGeom>
        </p:spPr>
        <p:txBody>
          <a:bodyPr wrap="none">
            <a:spAutoFit/>
          </a:bodyPr>
          <a:lstStyle/>
          <a:p>
            <a:pPr algn="ctr"/>
            <a:r>
              <a:rPr lang="en-US" sz="2400" b="1" dirty="0" err="1">
                <a:solidFill>
                  <a:schemeClr val="accent2">
                    <a:lumMod val="50000"/>
                  </a:schemeClr>
                </a:solidFill>
                <a:latin typeface="Times New Roman" panose="02020603050405020304" pitchFamily="18" charset="0"/>
                <a:cs typeface="Times New Roman" panose="02020603050405020304" pitchFamily="18" charset="0"/>
              </a:rPr>
              <a:t>Lứa</a:t>
            </a:r>
            <a:r>
              <a:rPr lang="en-US" sz="2400" b="1" dirty="0">
                <a:solidFill>
                  <a:schemeClr val="accent2">
                    <a:lumMod val="50000"/>
                  </a:schemeClr>
                </a:solidFill>
                <a:latin typeface="Times New Roman" panose="02020603050405020304" pitchFamily="18" charset="0"/>
                <a:cs typeface="Times New Roman" panose="02020603050405020304" pitchFamily="18" charset="0"/>
              </a:rPr>
              <a:t> </a:t>
            </a:r>
            <a:r>
              <a:rPr lang="en-US" sz="2400" b="1" dirty="0" err="1">
                <a:solidFill>
                  <a:schemeClr val="accent2">
                    <a:lumMod val="50000"/>
                  </a:schemeClr>
                </a:solidFill>
                <a:latin typeface="Times New Roman" panose="02020603050405020304" pitchFamily="18" charset="0"/>
                <a:cs typeface="Times New Roman" panose="02020603050405020304" pitchFamily="18" charset="0"/>
              </a:rPr>
              <a:t>tuổi</a:t>
            </a:r>
            <a:r>
              <a:rPr lang="en-US" sz="2400" b="1" dirty="0">
                <a:solidFill>
                  <a:schemeClr val="accent2">
                    <a:lumMod val="50000"/>
                  </a:schemeClr>
                </a:solidFill>
                <a:latin typeface="Times New Roman" panose="02020603050405020304" pitchFamily="18" charset="0"/>
                <a:cs typeface="Times New Roman" panose="02020603050405020304" pitchFamily="18" charset="0"/>
              </a:rPr>
              <a:t>: </a:t>
            </a:r>
            <a:r>
              <a:rPr lang="en-US" sz="2400" b="1" dirty="0" err="1">
                <a:solidFill>
                  <a:schemeClr val="accent2">
                    <a:lumMod val="50000"/>
                  </a:schemeClr>
                </a:solidFill>
                <a:latin typeface="Times New Roman" panose="02020603050405020304" pitchFamily="18" charset="0"/>
                <a:cs typeface="Times New Roman" panose="02020603050405020304" pitchFamily="18" charset="0"/>
              </a:rPr>
              <a:t>Nhà</a:t>
            </a:r>
            <a:r>
              <a:rPr lang="en-US" sz="2400" b="1" dirty="0">
                <a:solidFill>
                  <a:schemeClr val="accent2">
                    <a:lumMod val="50000"/>
                  </a:schemeClr>
                </a:solidFill>
                <a:latin typeface="Times New Roman" panose="02020603050405020304" pitchFamily="18" charset="0"/>
                <a:cs typeface="Times New Roman" panose="02020603050405020304" pitchFamily="18" charset="0"/>
              </a:rPr>
              <a:t> </a:t>
            </a:r>
            <a:r>
              <a:rPr lang="en-US" sz="2400" b="1" dirty="0" err="1">
                <a:solidFill>
                  <a:schemeClr val="accent2">
                    <a:lumMod val="50000"/>
                  </a:schemeClr>
                </a:solidFill>
                <a:latin typeface="Times New Roman" panose="02020603050405020304" pitchFamily="18" charset="0"/>
                <a:cs typeface="Times New Roman" panose="02020603050405020304" pitchFamily="18" charset="0"/>
              </a:rPr>
              <a:t>trẻ</a:t>
            </a:r>
            <a:r>
              <a:rPr lang="en-US" sz="2400" b="1" dirty="0">
                <a:solidFill>
                  <a:schemeClr val="accent2">
                    <a:lumMod val="50000"/>
                  </a:schemeClr>
                </a:solidFill>
                <a:latin typeface="Times New Roman" panose="02020603050405020304" pitchFamily="18" charset="0"/>
                <a:cs typeface="Times New Roman" panose="02020603050405020304" pitchFamily="18" charset="0"/>
              </a:rPr>
              <a:t> (24-36 </a:t>
            </a:r>
            <a:r>
              <a:rPr lang="en-US" sz="2400" b="1" dirty="0" err="1">
                <a:solidFill>
                  <a:schemeClr val="accent2">
                    <a:lumMod val="50000"/>
                  </a:schemeClr>
                </a:solidFill>
                <a:latin typeface="Times New Roman" panose="02020603050405020304" pitchFamily="18" charset="0"/>
                <a:cs typeface="Times New Roman" panose="02020603050405020304" pitchFamily="18" charset="0"/>
              </a:rPr>
              <a:t>tháng</a:t>
            </a:r>
            <a:r>
              <a:rPr lang="en-US" sz="2400" b="1" dirty="0">
                <a:solidFill>
                  <a:schemeClr val="accent2">
                    <a:lumMod val="50000"/>
                  </a:schemeClr>
                </a:solidFill>
                <a:latin typeface="Times New Roman" panose="02020603050405020304" pitchFamily="18" charset="0"/>
                <a:cs typeface="Times New Roman" panose="02020603050405020304" pitchFamily="18" charset="0"/>
              </a:rPr>
              <a:t>)</a:t>
            </a:r>
          </a:p>
        </p:txBody>
      </p:sp>
      <p:pic>
        <p:nvPicPr>
          <p:cNvPr id="9" name="Picture 8">
            <a:extLst>
              <a:ext uri="{FF2B5EF4-FFF2-40B4-BE49-F238E27FC236}">
                <a16:creationId xmlns:a16="http://schemas.microsoft.com/office/drawing/2014/main" id="{9661C1DE-E502-41FC-8AF9-5EAA3AE7CB6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487682" y="1036226"/>
            <a:ext cx="1216634" cy="1216040"/>
          </a:xfrm>
          <a:prstGeom prst="rect">
            <a:avLst/>
          </a:prstGeom>
        </p:spPr>
      </p:pic>
      <p:pic>
        <p:nvPicPr>
          <p:cNvPr id="10" name="Picture 9">
            <a:extLst>
              <a:ext uri="{FF2B5EF4-FFF2-40B4-BE49-F238E27FC236}">
                <a16:creationId xmlns:a16="http://schemas.microsoft.com/office/drawing/2014/main" id="{A559D5C1-16D1-413A-9236-962DA79E271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92597"/>
            <a:ext cx="1463268" cy="1463268"/>
          </a:xfrm>
          <a:prstGeom prst="rect">
            <a:avLst/>
          </a:prstGeom>
        </p:spPr>
      </p:pic>
    </p:spTree>
    <p:extLst>
      <p:ext uri="{BB962C8B-B14F-4D97-AF65-F5344CB8AC3E}">
        <p14:creationId xmlns:p14="http://schemas.microsoft.com/office/powerpoint/2010/main" val="10549930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5" name="Rectangle 4"/>
          <p:cNvSpPr/>
          <p:nvPr/>
        </p:nvSpPr>
        <p:spPr>
          <a:xfrm>
            <a:off x="3048000" y="365125"/>
            <a:ext cx="6096000" cy="4401205"/>
          </a:xfrm>
          <a:prstGeom prst="rect">
            <a:avLst/>
          </a:prstGeom>
        </p:spPr>
        <p:txBody>
          <a:bodyPr>
            <a:spAutoFit/>
          </a:bodyPr>
          <a:lstStyle/>
          <a:p>
            <a:r>
              <a:rPr lang="en-US" sz="2800" b="1" i="0" dirty="0">
                <a:solidFill>
                  <a:srgbClr val="FF0000"/>
                </a:solidFill>
                <a:effectLst/>
                <a:latin typeface="Calibri" panose="020F0502020204030204" pitchFamily="34" charset="0"/>
              </a:rPr>
              <a:t>       </a:t>
            </a:r>
            <a:r>
              <a:rPr lang="vi-VN" sz="2800" b="1" i="0" dirty="0">
                <a:solidFill>
                  <a:srgbClr val="FF0000"/>
                </a:solidFill>
                <a:effectLst/>
                <a:latin typeface="Calibri" panose="020F0502020204030204" pitchFamily="34" charset="0"/>
              </a:rPr>
              <a:t>Mục đích – yêu cầu.</a:t>
            </a:r>
            <a:endParaRPr lang="vi-VN" sz="2800" b="1" dirty="0">
              <a:solidFill>
                <a:srgbClr val="FF0000"/>
              </a:solidFill>
            </a:endParaRPr>
          </a:p>
          <a:p>
            <a:r>
              <a:rPr lang="vi-VN" b="0" i="0" dirty="0">
                <a:solidFill>
                  <a:srgbClr val="7030A0"/>
                </a:solidFill>
                <a:effectLst/>
                <a:latin typeface="Calibri" panose="020F0502020204030204" pitchFamily="34" charset="0"/>
              </a:rPr>
              <a:t>1. Kiến thức:</a:t>
            </a:r>
            <a:endParaRPr lang="vi-VN" dirty="0">
              <a:solidFill>
                <a:srgbClr val="7030A0"/>
              </a:solidFill>
            </a:endParaRPr>
          </a:p>
          <a:p>
            <a:r>
              <a:rPr lang="vi-VN" b="0" i="0" dirty="0">
                <a:solidFill>
                  <a:srgbClr val="7030A0"/>
                </a:solidFill>
                <a:effectLst/>
                <a:latin typeface="Calibri" panose="020F0502020204030204" pitchFamily="34" charset="0"/>
              </a:rPr>
              <a:t>- Trẻ nhớ tên bài thơ. tên tác giả.</a:t>
            </a:r>
            <a:endParaRPr lang="vi-VN" dirty="0">
              <a:solidFill>
                <a:srgbClr val="7030A0"/>
              </a:solidFill>
            </a:endParaRPr>
          </a:p>
          <a:p>
            <a:r>
              <a:rPr lang="vi-VN" b="0" i="0" dirty="0">
                <a:solidFill>
                  <a:srgbClr val="7030A0"/>
                </a:solidFill>
                <a:effectLst/>
                <a:latin typeface="Calibri" panose="020F0502020204030204" pitchFamily="34" charset="0"/>
              </a:rPr>
              <a:t>- Trẻ hiểu nội dung bài thơ: Bài thơ nói về vẻ đẹp của hoa đào, hoa mai. Cả hai loại hoa đều nở vào mùa xuân làm cho mùa xuân thêm vui và tươi đẹp ở cả hai phương trời.</a:t>
            </a:r>
            <a:endParaRPr lang="vi-VN" dirty="0">
              <a:solidFill>
                <a:srgbClr val="7030A0"/>
              </a:solidFill>
            </a:endParaRPr>
          </a:p>
          <a:p>
            <a:r>
              <a:rPr lang="vi-VN" b="0" i="0" dirty="0">
                <a:solidFill>
                  <a:srgbClr val="7030A0"/>
                </a:solidFill>
                <a:effectLst/>
                <a:latin typeface="Calibri" panose="020F0502020204030204" pitchFamily="34" charset="0"/>
              </a:rPr>
              <a:t>- Trẻ hiểu các từ: hội tụ, hai phương trời.</a:t>
            </a:r>
            <a:endParaRPr lang="vi-VN" dirty="0">
              <a:solidFill>
                <a:srgbClr val="7030A0"/>
              </a:solidFill>
            </a:endParaRPr>
          </a:p>
          <a:p>
            <a:r>
              <a:rPr lang="vi-VN" b="0" i="0" dirty="0">
                <a:solidFill>
                  <a:srgbClr val="7030A0"/>
                </a:solidFill>
                <a:effectLst/>
                <a:latin typeface="Calibri" panose="020F0502020204030204" pitchFamily="34" charset="0"/>
              </a:rPr>
              <a:t>2. Kỹ năng.</a:t>
            </a:r>
            <a:endParaRPr lang="vi-VN" dirty="0">
              <a:solidFill>
                <a:srgbClr val="7030A0"/>
              </a:solidFill>
            </a:endParaRPr>
          </a:p>
          <a:p>
            <a:r>
              <a:rPr lang="vi-VN" b="0" i="0" dirty="0">
                <a:solidFill>
                  <a:srgbClr val="7030A0"/>
                </a:solidFill>
                <a:effectLst/>
                <a:latin typeface="Calibri" panose="020F0502020204030204" pitchFamily="34" charset="0"/>
              </a:rPr>
              <a:t> - Trẻ cảm nhận được âm điệu vui tươi, thiết tha của bài thơ.</a:t>
            </a:r>
            <a:endParaRPr lang="vi-VN" dirty="0">
              <a:solidFill>
                <a:srgbClr val="7030A0"/>
              </a:solidFill>
            </a:endParaRPr>
          </a:p>
          <a:p>
            <a:r>
              <a:rPr lang="vi-VN" b="0" i="0" dirty="0">
                <a:solidFill>
                  <a:srgbClr val="7030A0"/>
                </a:solidFill>
                <a:effectLst/>
                <a:latin typeface="Calibri" panose="020F0502020204030204" pitchFamily="34" charset="0"/>
              </a:rPr>
              <a:t>- Trẻ trả lời được câu hỏi của cô mạch lạc, rõ ràng, đủ câu.</a:t>
            </a:r>
            <a:endParaRPr lang="vi-VN" dirty="0">
              <a:solidFill>
                <a:srgbClr val="7030A0"/>
              </a:solidFill>
            </a:endParaRPr>
          </a:p>
          <a:p>
            <a:pPr marL="285750" indent="-285750">
              <a:buFontTx/>
              <a:buChar char="-"/>
            </a:pPr>
            <a:r>
              <a:rPr lang="vi-VN" b="0" i="0" dirty="0">
                <a:solidFill>
                  <a:srgbClr val="7030A0"/>
                </a:solidFill>
                <a:effectLst/>
                <a:latin typeface="Calibri" panose="020F0502020204030204" pitchFamily="34" charset="0"/>
              </a:rPr>
              <a:t>Bước đầu đọc thơ diễn cảm.</a:t>
            </a:r>
            <a:endParaRPr lang="vi-VN" dirty="0">
              <a:solidFill>
                <a:srgbClr val="7030A0"/>
              </a:solidFill>
            </a:endParaRPr>
          </a:p>
          <a:p>
            <a:r>
              <a:rPr lang="vi-VN" b="0" i="0" dirty="0">
                <a:solidFill>
                  <a:srgbClr val="7030A0"/>
                </a:solidFill>
                <a:effectLst/>
                <a:latin typeface="Calibri" panose="020F0502020204030204" pitchFamily="34" charset="0"/>
              </a:rPr>
              <a:t>3. Thái độ.</a:t>
            </a:r>
            <a:endParaRPr lang="vi-VN" dirty="0">
              <a:solidFill>
                <a:srgbClr val="7030A0"/>
              </a:solidFill>
            </a:endParaRPr>
          </a:p>
          <a:p>
            <a:r>
              <a:rPr lang="vi-VN" b="0" i="0" dirty="0">
                <a:solidFill>
                  <a:srgbClr val="7030A0"/>
                </a:solidFill>
                <a:effectLst/>
                <a:latin typeface="Calibri" panose="020F0502020204030204" pitchFamily="34" charset="0"/>
              </a:rPr>
              <a:t>- Yêu vẻ đẹp rực rỡ của hoa đào, hoa mai</a:t>
            </a:r>
            <a:endParaRPr lang="vi-VN" dirty="0">
              <a:solidFill>
                <a:srgbClr val="7030A0"/>
              </a:solidFill>
            </a:endParaRPr>
          </a:p>
          <a:p>
            <a:r>
              <a:rPr lang="vi-VN" b="0" i="0" dirty="0">
                <a:solidFill>
                  <a:srgbClr val="7030A0"/>
                </a:solidFill>
                <a:effectLst/>
                <a:latin typeface="Calibri" panose="020F0502020204030204" pitchFamily="34" charset="0"/>
              </a:rPr>
              <a:t>- Thể hiện lòng vui sướng khi “ mùa xuân đến”</a:t>
            </a:r>
            <a:endParaRPr lang="vi-VN" dirty="0">
              <a:solidFill>
                <a:srgbClr val="7030A0"/>
              </a:solidFill>
            </a:endParaRPr>
          </a:p>
          <a:p>
            <a:r>
              <a:rPr lang="vi-VN" b="0" i="0" dirty="0">
                <a:solidFill>
                  <a:srgbClr val="7030A0"/>
                </a:solidFill>
                <a:effectLst/>
                <a:latin typeface="Calibri" panose="020F0502020204030204" pitchFamily="34" charset="0"/>
              </a:rPr>
              <a:t>- Biết cách chăm sóc cây, tưới nước cho cây.</a:t>
            </a:r>
            <a:endParaRPr lang="vi-VN" dirty="0">
              <a:solidFill>
                <a:srgbClr val="7030A0"/>
              </a:solidFill>
            </a:endParaRPr>
          </a:p>
        </p:txBody>
      </p:sp>
    </p:spTree>
    <p:extLst>
      <p:ext uri="{BB962C8B-B14F-4D97-AF65-F5344CB8AC3E}">
        <p14:creationId xmlns:p14="http://schemas.microsoft.com/office/powerpoint/2010/main" val="42532380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205607" cy="6858000"/>
          </a:xfr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8805" y="774341"/>
            <a:ext cx="10151571" cy="5214335"/>
          </a:xfrm>
          <a:prstGeom prst="rect">
            <a:avLst/>
          </a:prstGeom>
        </p:spPr>
      </p:pic>
      <p:sp>
        <p:nvSpPr>
          <p:cNvPr id="6" name="Rectangle 5"/>
          <p:cNvSpPr/>
          <p:nvPr/>
        </p:nvSpPr>
        <p:spPr>
          <a:xfrm>
            <a:off x="1982534" y="130113"/>
            <a:ext cx="8226932" cy="461665"/>
          </a:xfrm>
          <a:prstGeom prst="rect">
            <a:avLst/>
          </a:prstGeom>
        </p:spPr>
        <p:txBody>
          <a:bodyPr wrap="none">
            <a:spAutoFit/>
          </a:bodyPr>
          <a:lstStyle/>
          <a:p>
            <a:r>
              <a:rPr lang="en-US" sz="2400" b="1" dirty="0" err="1">
                <a:solidFill>
                  <a:schemeClr val="accent6">
                    <a:lumMod val="75000"/>
                  </a:schemeClr>
                </a:solidFill>
                <a:latin typeface="Times New Roman" panose="02020603050405020304" pitchFamily="18" charset="0"/>
                <a:cs typeface="Times New Roman" panose="02020603050405020304" pitchFamily="18" charset="0"/>
              </a:rPr>
              <a:t>Ổn</a:t>
            </a:r>
            <a:r>
              <a:rPr lang="en-US" sz="2400" b="1" dirty="0">
                <a:solidFill>
                  <a:schemeClr val="accent6">
                    <a:lumMod val="75000"/>
                  </a:schemeClr>
                </a:solidFill>
                <a:latin typeface="Times New Roman" panose="02020603050405020304" pitchFamily="18" charset="0"/>
                <a:cs typeface="Times New Roman" panose="02020603050405020304" pitchFamily="18" charset="0"/>
              </a:rPr>
              <a:t> </a:t>
            </a:r>
            <a:r>
              <a:rPr lang="en-US" sz="2400" b="1" dirty="0" err="1">
                <a:solidFill>
                  <a:schemeClr val="accent6">
                    <a:lumMod val="75000"/>
                  </a:schemeClr>
                </a:solidFill>
                <a:latin typeface="Times New Roman" panose="02020603050405020304" pitchFamily="18" charset="0"/>
                <a:cs typeface="Times New Roman" panose="02020603050405020304" pitchFamily="18" charset="0"/>
              </a:rPr>
              <a:t>định</a:t>
            </a:r>
            <a:r>
              <a:rPr lang="en-US" sz="2400" b="1" dirty="0">
                <a:solidFill>
                  <a:schemeClr val="accent6">
                    <a:lumMod val="75000"/>
                  </a:schemeClr>
                </a:solidFill>
                <a:latin typeface="Times New Roman" panose="02020603050405020304" pitchFamily="18" charset="0"/>
                <a:cs typeface="Times New Roman" panose="02020603050405020304" pitchFamily="18" charset="0"/>
              </a:rPr>
              <a:t> </a:t>
            </a:r>
            <a:r>
              <a:rPr lang="en-US" sz="2400" b="1" dirty="0" err="1">
                <a:solidFill>
                  <a:schemeClr val="accent6">
                    <a:lumMod val="75000"/>
                  </a:schemeClr>
                </a:solidFill>
                <a:latin typeface="Times New Roman" panose="02020603050405020304" pitchFamily="18" charset="0"/>
                <a:cs typeface="Times New Roman" panose="02020603050405020304" pitchFamily="18" charset="0"/>
              </a:rPr>
              <a:t>tổ</a:t>
            </a:r>
            <a:r>
              <a:rPr lang="en-US" sz="2400" b="1" dirty="0">
                <a:solidFill>
                  <a:schemeClr val="accent6">
                    <a:lumMod val="75000"/>
                  </a:schemeClr>
                </a:solidFill>
                <a:latin typeface="Times New Roman" panose="02020603050405020304" pitchFamily="18" charset="0"/>
                <a:cs typeface="Times New Roman" panose="02020603050405020304" pitchFamily="18" charset="0"/>
              </a:rPr>
              <a:t> </a:t>
            </a:r>
            <a:r>
              <a:rPr lang="en-US" sz="2400" b="1" dirty="0" err="1">
                <a:solidFill>
                  <a:schemeClr val="accent6">
                    <a:lumMod val="75000"/>
                  </a:schemeClr>
                </a:solidFill>
                <a:latin typeface="Times New Roman" panose="02020603050405020304" pitchFamily="18" charset="0"/>
                <a:cs typeface="Times New Roman" panose="02020603050405020304" pitchFamily="18" charset="0"/>
              </a:rPr>
              <a:t>chức</a:t>
            </a:r>
            <a:r>
              <a:rPr lang="en-US" sz="2400" b="1" dirty="0">
                <a:solidFill>
                  <a:schemeClr val="accent6">
                    <a:lumMod val="75000"/>
                  </a:schemeClr>
                </a:solidFill>
                <a:latin typeface="Times New Roman" panose="02020603050405020304" pitchFamily="18" charset="0"/>
                <a:cs typeface="Times New Roman" panose="02020603050405020304" pitchFamily="18" charset="0"/>
              </a:rPr>
              <a:t>: </a:t>
            </a:r>
            <a:r>
              <a:rPr lang="en-US" sz="2400" b="1" dirty="0" err="1">
                <a:solidFill>
                  <a:schemeClr val="accent6">
                    <a:lumMod val="75000"/>
                  </a:schemeClr>
                </a:solidFill>
                <a:latin typeface="Times New Roman" panose="02020603050405020304" pitchFamily="18" charset="0"/>
                <a:cs typeface="Times New Roman" panose="02020603050405020304" pitchFamily="18" charset="0"/>
              </a:rPr>
              <a:t>Cô</a:t>
            </a:r>
            <a:r>
              <a:rPr lang="en-US" sz="2400" b="1" dirty="0">
                <a:solidFill>
                  <a:schemeClr val="accent6">
                    <a:lumMod val="75000"/>
                  </a:schemeClr>
                </a:solidFill>
                <a:latin typeface="Times New Roman" panose="02020603050405020304" pitchFamily="18" charset="0"/>
                <a:cs typeface="Times New Roman" panose="02020603050405020304" pitchFamily="18" charset="0"/>
              </a:rPr>
              <a:t> </a:t>
            </a:r>
            <a:r>
              <a:rPr lang="en-US" sz="2400" b="1" dirty="0" err="1">
                <a:solidFill>
                  <a:schemeClr val="accent6">
                    <a:lumMod val="75000"/>
                  </a:schemeClr>
                </a:solidFill>
                <a:latin typeface="Times New Roman" panose="02020603050405020304" pitchFamily="18" charset="0"/>
                <a:cs typeface="Times New Roman" panose="02020603050405020304" pitchFamily="18" charset="0"/>
              </a:rPr>
              <a:t>cho</a:t>
            </a:r>
            <a:r>
              <a:rPr lang="en-US" sz="2400" b="1" dirty="0">
                <a:solidFill>
                  <a:schemeClr val="accent6">
                    <a:lumMod val="75000"/>
                  </a:schemeClr>
                </a:solidFill>
                <a:latin typeface="Times New Roman" panose="02020603050405020304" pitchFamily="18" charset="0"/>
                <a:cs typeface="Times New Roman" panose="02020603050405020304" pitchFamily="18" charset="0"/>
              </a:rPr>
              <a:t> </a:t>
            </a:r>
            <a:r>
              <a:rPr lang="en-US" sz="2400" b="1" dirty="0" err="1">
                <a:solidFill>
                  <a:schemeClr val="accent6">
                    <a:lumMod val="75000"/>
                  </a:schemeClr>
                </a:solidFill>
                <a:latin typeface="Times New Roman" panose="02020603050405020304" pitchFamily="18" charset="0"/>
                <a:cs typeface="Times New Roman" panose="02020603050405020304" pitchFamily="18" charset="0"/>
              </a:rPr>
              <a:t>trẻ</a:t>
            </a:r>
            <a:r>
              <a:rPr lang="en-US" sz="2400" b="1" dirty="0">
                <a:solidFill>
                  <a:schemeClr val="accent6">
                    <a:lumMod val="75000"/>
                  </a:schemeClr>
                </a:solidFill>
                <a:latin typeface="Times New Roman" panose="02020603050405020304" pitchFamily="18" charset="0"/>
                <a:cs typeface="Times New Roman" panose="02020603050405020304" pitchFamily="18" charset="0"/>
              </a:rPr>
              <a:t> </a:t>
            </a:r>
            <a:r>
              <a:rPr lang="en-US" sz="2400" b="1" dirty="0" err="1">
                <a:solidFill>
                  <a:schemeClr val="accent6">
                    <a:lumMod val="75000"/>
                  </a:schemeClr>
                </a:solidFill>
                <a:latin typeface="Times New Roman" panose="02020603050405020304" pitchFamily="18" charset="0"/>
                <a:cs typeface="Times New Roman" panose="02020603050405020304" pitchFamily="18" charset="0"/>
              </a:rPr>
              <a:t>lắng</a:t>
            </a:r>
            <a:r>
              <a:rPr lang="en-US" sz="2400" b="1" dirty="0">
                <a:solidFill>
                  <a:schemeClr val="accent6">
                    <a:lumMod val="75000"/>
                  </a:schemeClr>
                </a:solidFill>
                <a:latin typeface="Times New Roman" panose="02020603050405020304" pitchFamily="18" charset="0"/>
                <a:cs typeface="Times New Roman" panose="02020603050405020304" pitchFamily="18" charset="0"/>
              </a:rPr>
              <a:t> </a:t>
            </a:r>
            <a:r>
              <a:rPr lang="en-US" sz="2400" b="1" dirty="0" err="1">
                <a:solidFill>
                  <a:schemeClr val="accent6">
                    <a:lumMod val="75000"/>
                  </a:schemeClr>
                </a:solidFill>
                <a:latin typeface="Times New Roman" panose="02020603050405020304" pitchFamily="18" charset="0"/>
                <a:cs typeface="Times New Roman" panose="02020603050405020304" pitchFamily="18" charset="0"/>
              </a:rPr>
              <a:t>nghe</a:t>
            </a:r>
            <a:r>
              <a:rPr lang="en-US" sz="2400" b="1" dirty="0">
                <a:solidFill>
                  <a:schemeClr val="accent6">
                    <a:lumMod val="75000"/>
                  </a:schemeClr>
                </a:solidFill>
                <a:latin typeface="Times New Roman" panose="02020603050405020304" pitchFamily="18" charset="0"/>
                <a:cs typeface="Times New Roman" panose="02020603050405020304" pitchFamily="18" charset="0"/>
              </a:rPr>
              <a:t> </a:t>
            </a:r>
            <a:r>
              <a:rPr lang="en-US" sz="2400" b="1" dirty="0" err="1">
                <a:solidFill>
                  <a:schemeClr val="accent6">
                    <a:lumMod val="75000"/>
                  </a:schemeClr>
                </a:solidFill>
                <a:latin typeface="Times New Roman" panose="02020603050405020304" pitchFamily="18" charset="0"/>
                <a:cs typeface="Times New Roman" panose="02020603050405020304" pitchFamily="18" charset="0"/>
              </a:rPr>
              <a:t>bài</a:t>
            </a:r>
            <a:r>
              <a:rPr lang="en-US" sz="2400" b="1" dirty="0">
                <a:solidFill>
                  <a:schemeClr val="accent6">
                    <a:lumMod val="75000"/>
                  </a:schemeClr>
                </a:solidFill>
                <a:latin typeface="Times New Roman" panose="02020603050405020304" pitchFamily="18" charset="0"/>
                <a:cs typeface="Times New Roman" panose="02020603050405020304" pitchFamily="18" charset="0"/>
              </a:rPr>
              <a:t> </a:t>
            </a:r>
            <a:r>
              <a:rPr lang="en-US" sz="2400" b="1" dirty="0" err="1">
                <a:solidFill>
                  <a:schemeClr val="accent6">
                    <a:lumMod val="75000"/>
                  </a:schemeClr>
                </a:solidFill>
                <a:latin typeface="Times New Roman" panose="02020603050405020304" pitchFamily="18" charset="0"/>
                <a:cs typeface="Times New Roman" panose="02020603050405020304" pitchFamily="18" charset="0"/>
              </a:rPr>
              <a:t>hát</a:t>
            </a:r>
            <a:r>
              <a:rPr lang="en-US" sz="2400" b="1" dirty="0">
                <a:solidFill>
                  <a:schemeClr val="accent6">
                    <a:lumMod val="75000"/>
                  </a:schemeClr>
                </a:solidFill>
                <a:latin typeface="Times New Roman" panose="02020603050405020304" pitchFamily="18" charset="0"/>
                <a:cs typeface="Times New Roman" panose="02020603050405020304" pitchFamily="18" charset="0"/>
              </a:rPr>
              <a:t> “</a:t>
            </a:r>
            <a:r>
              <a:rPr lang="en-US" sz="2400" b="1" dirty="0" err="1">
                <a:solidFill>
                  <a:schemeClr val="accent6">
                    <a:lumMod val="75000"/>
                  </a:schemeClr>
                </a:solidFill>
                <a:latin typeface="Times New Roman" panose="02020603050405020304" pitchFamily="18" charset="0"/>
                <a:cs typeface="Times New Roman" panose="02020603050405020304" pitchFamily="18" charset="0"/>
              </a:rPr>
              <a:t>mùa</a:t>
            </a:r>
            <a:r>
              <a:rPr lang="en-US" sz="2400" b="1" dirty="0">
                <a:solidFill>
                  <a:schemeClr val="accent6">
                    <a:lumMod val="75000"/>
                  </a:schemeClr>
                </a:solidFill>
                <a:latin typeface="Times New Roman" panose="02020603050405020304" pitchFamily="18" charset="0"/>
                <a:cs typeface="Times New Roman" panose="02020603050405020304" pitchFamily="18" charset="0"/>
              </a:rPr>
              <a:t> </a:t>
            </a:r>
            <a:r>
              <a:rPr lang="en-US" sz="2400" b="1" dirty="0" err="1">
                <a:solidFill>
                  <a:schemeClr val="accent6">
                    <a:lumMod val="75000"/>
                  </a:schemeClr>
                </a:solidFill>
                <a:latin typeface="Times New Roman" panose="02020603050405020304" pitchFamily="18" charset="0"/>
                <a:cs typeface="Times New Roman" panose="02020603050405020304" pitchFamily="18" charset="0"/>
              </a:rPr>
              <a:t>xuân</a:t>
            </a:r>
            <a:r>
              <a:rPr lang="en-US" sz="2400" b="1" dirty="0">
                <a:solidFill>
                  <a:schemeClr val="accent6">
                    <a:lumMod val="75000"/>
                  </a:schemeClr>
                </a:solidFill>
                <a:latin typeface="Times New Roman" panose="02020603050405020304" pitchFamily="18" charset="0"/>
                <a:cs typeface="Times New Roman" panose="02020603050405020304" pitchFamily="18" charset="0"/>
              </a:rPr>
              <a:t> </a:t>
            </a:r>
            <a:r>
              <a:rPr lang="en-US" sz="2400" b="1" dirty="0" err="1">
                <a:solidFill>
                  <a:schemeClr val="accent6">
                    <a:lumMod val="75000"/>
                  </a:schemeClr>
                </a:solidFill>
                <a:latin typeface="Times New Roman" panose="02020603050405020304" pitchFamily="18" charset="0"/>
                <a:cs typeface="Times New Roman" panose="02020603050405020304" pitchFamily="18" charset="0"/>
              </a:rPr>
              <a:t>ơi</a:t>
            </a:r>
            <a:r>
              <a:rPr lang="en-US" sz="2400" b="1" dirty="0">
                <a:solidFill>
                  <a:schemeClr val="accent6">
                    <a:lumMod val="75000"/>
                  </a:schemeClr>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9506099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993228"/>
          </a:xfrm>
        </p:spPr>
      </p:pic>
      <p:sp>
        <p:nvSpPr>
          <p:cNvPr id="5" name="Rectangle 4"/>
          <p:cNvSpPr/>
          <p:nvPr/>
        </p:nvSpPr>
        <p:spPr>
          <a:xfrm>
            <a:off x="3196513" y="0"/>
            <a:ext cx="8576387" cy="523220"/>
          </a:xfrm>
          <a:prstGeom prst="rect">
            <a:avLst/>
          </a:prstGeom>
        </p:spPr>
        <p:txBody>
          <a:bodyPr wrap="none">
            <a:spAutoFit/>
          </a:bodyPr>
          <a:lstStyle/>
          <a:p>
            <a:r>
              <a:rPr lang="en-US" sz="2800" b="1" dirty="0" err="1">
                <a:solidFill>
                  <a:srgbClr val="FF0000"/>
                </a:solidFill>
                <a:latin typeface="Times New Roman" panose="02020603050405020304" pitchFamily="18" charset="0"/>
                <a:cs typeface="Times New Roman" panose="02020603050405020304" pitchFamily="18" charset="0"/>
              </a:rPr>
              <a:t>Cô</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đọc</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lần</a:t>
            </a:r>
            <a:r>
              <a:rPr lang="en-US" sz="2800" b="1" dirty="0">
                <a:solidFill>
                  <a:srgbClr val="FF0000"/>
                </a:solidFill>
                <a:latin typeface="Times New Roman" panose="02020603050405020304" pitchFamily="18" charset="0"/>
                <a:cs typeface="Times New Roman" panose="02020603050405020304" pitchFamily="18" charset="0"/>
              </a:rPr>
              <a:t> 1 </a:t>
            </a:r>
            <a:r>
              <a:rPr lang="en-US" sz="2800" b="1" dirty="0" err="1">
                <a:solidFill>
                  <a:srgbClr val="FF0000"/>
                </a:solidFill>
                <a:latin typeface="Times New Roman" panose="02020603050405020304" pitchFamily="18" charset="0"/>
                <a:cs typeface="Times New Roman" panose="02020603050405020304" pitchFamily="18" charset="0"/>
              </a:rPr>
              <a:t>cho</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trẻ</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nghe</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bài</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thơ</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Hoa</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đào</a:t>
            </a:r>
            <a:r>
              <a:rPr lang="en-US" sz="2800" b="1" dirty="0">
                <a:solidFill>
                  <a:srgbClr val="FF0000"/>
                </a:solidFill>
                <a:latin typeface="Times New Roman" panose="02020603050405020304" pitchFamily="18" charset="0"/>
                <a:cs typeface="Times New Roman" panose="02020603050405020304" pitchFamily="18" charset="0"/>
              </a:rPr>
              <a:t> – </a:t>
            </a:r>
            <a:r>
              <a:rPr lang="en-US" sz="2800" b="1" dirty="0" err="1">
                <a:solidFill>
                  <a:srgbClr val="FF0000"/>
                </a:solidFill>
                <a:latin typeface="Times New Roman" panose="02020603050405020304" pitchFamily="18" charset="0"/>
                <a:cs typeface="Times New Roman" panose="02020603050405020304" pitchFamily="18" charset="0"/>
              </a:rPr>
              <a:t>hoa</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mai</a:t>
            </a:r>
            <a:r>
              <a:rPr lang="en-US" sz="2800" b="1" dirty="0">
                <a:solidFill>
                  <a:srgbClr val="FF0000"/>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40652618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205607" cy="6858000"/>
          </a:xfrm>
        </p:spPr>
      </p:pic>
      <p:sp>
        <p:nvSpPr>
          <p:cNvPr id="5" name="Rectangle 4"/>
          <p:cNvSpPr/>
          <p:nvPr/>
        </p:nvSpPr>
        <p:spPr>
          <a:xfrm>
            <a:off x="2806868" y="103515"/>
            <a:ext cx="6591869" cy="523220"/>
          </a:xfrm>
          <a:prstGeom prst="rect">
            <a:avLst/>
          </a:prstGeom>
        </p:spPr>
        <p:txBody>
          <a:bodyPr wrap="none">
            <a:spAutoFit/>
          </a:bodyPr>
          <a:lstStyle/>
          <a:p>
            <a:pPr algn="ctr"/>
            <a:r>
              <a:rPr lang="en-US" sz="2800" b="1" cap="none" spc="0" dirty="0" err="1">
                <a:ln w="22225">
                  <a:solidFill>
                    <a:schemeClr val="accent2"/>
                  </a:solidFill>
                  <a:prstDash val="solid"/>
                </a:ln>
                <a:solidFill>
                  <a:srgbClr val="FF0000"/>
                </a:solidFill>
                <a:effectLst/>
                <a:latin typeface="Times New Roman" panose="02020603050405020304" pitchFamily="18" charset="0"/>
                <a:cs typeface="Times New Roman" panose="02020603050405020304" pitchFamily="18" charset="0"/>
              </a:rPr>
              <a:t>Cô</a:t>
            </a:r>
            <a:r>
              <a:rPr lang="en-US" sz="2800" b="1" cap="none" spc="0" dirty="0">
                <a:ln w="22225">
                  <a:solidFill>
                    <a:schemeClr val="accent2"/>
                  </a:solidFill>
                  <a:prstDash val="solid"/>
                </a:ln>
                <a:solidFill>
                  <a:srgbClr val="FF0000"/>
                </a:solidFill>
                <a:effectLst/>
                <a:latin typeface="Times New Roman" panose="02020603050405020304" pitchFamily="18" charset="0"/>
                <a:cs typeface="Times New Roman" panose="02020603050405020304" pitchFamily="18" charset="0"/>
              </a:rPr>
              <a:t> </a:t>
            </a:r>
            <a:r>
              <a:rPr lang="en-US" sz="2800" b="1" cap="none" spc="0" dirty="0" err="1">
                <a:ln w="22225">
                  <a:solidFill>
                    <a:schemeClr val="accent2"/>
                  </a:solidFill>
                  <a:prstDash val="solid"/>
                </a:ln>
                <a:solidFill>
                  <a:srgbClr val="FF0000"/>
                </a:solidFill>
                <a:effectLst/>
                <a:latin typeface="Times New Roman" panose="02020603050405020304" pitchFamily="18" charset="0"/>
                <a:cs typeface="Times New Roman" panose="02020603050405020304" pitchFamily="18" charset="0"/>
              </a:rPr>
              <a:t>đọc</a:t>
            </a:r>
            <a:r>
              <a:rPr lang="en-US" sz="2800" b="1" cap="none" spc="0" dirty="0">
                <a:ln w="22225">
                  <a:solidFill>
                    <a:schemeClr val="accent2"/>
                  </a:solidFill>
                  <a:prstDash val="solid"/>
                </a:ln>
                <a:solidFill>
                  <a:srgbClr val="FF0000"/>
                </a:solidFill>
                <a:effectLst/>
                <a:latin typeface="Times New Roman" panose="02020603050405020304" pitchFamily="18" charset="0"/>
                <a:cs typeface="Times New Roman" panose="02020603050405020304" pitchFamily="18" charset="0"/>
              </a:rPr>
              <a:t> </a:t>
            </a:r>
            <a:r>
              <a:rPr lang="en-US" sz="2800" b="1" cap="none" spc="0" dirty="0" err="1">
                <a:ln w="22225">
                  <a:solidFill>
                    <a:schemeClr val="accent2"/>
                  </a:solidFill>
                  <a:prstDash val="solid"/>
                </a:ln>
                <a:solidFill>
                  <a:srgbClr val="FF0000"/>
                </a:solidFill>
                <a:effectLst/>
                <a:latin typeface="Times New Roman" panose="02020603050405020304" pitchFamily="18" charset="0"/>
                <a:cs typeface="Times New Roman" panose="02020603050405020304" pitchFamily="18" charset="0"/>
              </a:rPr>
              <a:t>lần</a:t>
            </a:r>
            <a:r>
              <a:rPr lang="en-US" sz="2800" b="1" cap="none" spc="0" dirty="0">
                <a:ln w="22225">
                  <a:solidFill>
                    <a:schemeClr val="accent2"/>
                  </a:solidFill>
                  <a:prstDash val="solid"/>
                </a:ln>
                <a:solidFill>
                  <a:srgbClr val="FF0000"/>
                </a:solidFill>
                <a:effectLst/>
                <a:latin typeface="Times New Roman" panose="02020603050405020304" pitchFamily="18" charset="0"/>
                <a:cs typeface="Times New Roman" panose="02020603050405020304" pitchFamily="18" charset="0"/>
              </a:rPr>
              <a:t> 2 </a:t>
            </a:r>
            <a:r>
              <a:rPr lang="en-US" sz="2800" b="1" cap="none" spc="0" dirty="0" err="1">
                <a:ln w="22225">
                  <a:solidFill>
                    <a:schemeClr val="accent2"/>
                  </a:solidFill>
                  <a:prstDash val="solid"/>
                </a:ln>
                <a:solidFill>
                  <a:srgbClr val="FF0000"/>
                </a:solidFill>
                <a:effectLst/>
                <a:latin typeface="Times New Roman" panose="02020603050405020304" pitchFamily="18" charset="0"/>
                <a:cs typeface="Times New Roman" panose="02020603050405020304" pitchFamily="18" charset="0"/>
              </a:rPr>
              <a:t>bài</a:t>
            </a:r>
            <a:r>
              <a:rPr lang="en-US" sz="2800" b="1" cap="none" spc="0" dirty="0">
                <a:ln w="22225">
                  <a:solidFill>
                    <a:schemeClr val="accent2"/>
                  </a:solidFill>
                  <a:prstDash val="solid"/>
                </a:ln>
                <a:solidFill>
                  <a:srgbClr val="FF0000"/>
                </a:solidFill>
                <a:effectLst/>
                <a:latin typeface="Times New Roman" panose="02020603050405020304" pitchFamily="18" charset="0"/>
                <a:cs typeface="Times New Roman" panose="02020603050405020304" pitchFamily="18" charset="0"/>
              </a:rPr>
              <a:t> </a:t>
            </a:r>
            <a:r>
              <a:rPr lang="en-US" sz="2800" b="1" cap="none" spc="0" dirty="0" err="1">
                <a:ln w="22225">
                  <a:solidFill>
                    <a:schemeClr val="accent2"/>
                  </a:solidFill>
                  <a:prstDash val="solid"/>
                </a:ln>
                <a:solidFill>
                  <a:srgbClr val="FF0000"/>
                </a:solidFill>
                <a:effectLst/>
                <a:latin typeface="Times New Roman" panose="02020603050405020304" pitchFamily="18" charset="0"/>
                <a:cs typeface="Times New Roman" panose="02020603050405020304" pitchFamily="18" charset="0"/>
              </a:rPr>
              <a:t>thơ</a:t>
            </a:r>
            <a:r>
              <a:rPr lang="en-US" sz="2800" b="1" cap="none" spc="0" dirty="0">
                <a:ln w="22225">
                  <a:solidFill>
                    <a:schemeClr val="accent2"/>
                  </a:solidFill>
                  <a:prstDash val="solid"/>
                </a:ln>
                <a:solidFill>
                  <a:srgbClr val="FF0000"/>
                </a:solidFill>
                <a:effectLst/>
                <a:latin typeface="Times New Roman" panose="02020603050405020304" pitchFamily="18" charset="0"/>
                <a:cs typeface="Times New Roman" panose="02020603050405020304" pitchFamily="18" charset="0"/>
              </a:rPr>
              <a:t> “</a:t>
            </a:r>
            <a:r>
              <a:rPr lang="en-US" sz="2800" b="1" cap="none" spc="0" dirty="0" err="1">
                <a:ln w="22225">
                  <a:solidFill>
                    <a:schemeClr val="accent2"/>
                  </a:solidFill>
                  <a:prstDash val="solid"/>
                </a:ln>
                <a:solidFill>
                  <a:srgbClr val="FF0000"/>
                </a:solidFill>
                <a:effectLst/>
                <a:latin typeface="Times New Roman" panose="02020603050405020304" pitchFamily="18" charset="0"/>
                <a:cs typeface="Times New Roman" panose="02020603050405020304" pitchFamily="18" charset="0"/>
              </a:rPr>
              <a:t>Hoa</a:t>
            </a:r>
            <a:r>
              <a:rPr lang="en-US" sz="2800" b="1" cap="none" spc="0" dirty="0">
                <a:ln w="22225">
                  <a:solidFill>
                    <a:schemeClr val="accent2"/>
                  </a:solidFill>
                  <a:prstDash val="solid"/>
                </a:ln>
                <a:solidFill>
                  <a:srgbClr val="FF0000"/>
                </a:solidFill>
                <a:effectLst/>
                <a:latin typeface="Times New Roman" panose="02020603050405020304" pitchFamily="18" charset="0"/>
                <a:cs typeface="Times New Roman" panose="02020603050405020304" pitchFamily="18" charset="0"/>
              </a:rPr>
              <a:t> </a:t>
            </a:r>
            <a:r>
              <a:rPr lang="en-US" sz="2800" b="1" cap="none" spc="0" dirty="0" err="1">
                <a:ln w="22225">
                  <a:solidFill>
                    <a:schemeClr val="accent2"/>
                  </a:solidFill>
                  <a:prstDash val="solid"/>
                </a:ln>
                <a:solidFill>
                  <a:srgbClr val="FF0000"/>
                </a:solidFill>
                <a:effectLst/>
                <a:latin typeface="Times New Roman" panose="02020603050405020304" pitchFamily="18" charset="0"/>
                <a:cs typeface="Times New Roman" panose="02020603050405020304" pitchFamily="18" charset="0"/>
              </a:rPr>
              <a:t>đào</a:t>
            </a:r>
            <a:r>
              <a:rPr lang="en-US" sz="2800" b="1" cap="none" spc="0" dirty="0">
                <a:ln w="22225">
                  <a:solidFill>
                    <a:schemeClr val="accent2"/>
                  </a:solidFill>
                  <a:prstDash val="solid"/>
                </a:ln>
                <a:solidFill>
                  <a:srgbClr val="FF0000"/>
                </a:solidFill>
                <a:effectLst/>
                <a:latin typeface="Times New Roman" panose="02020603050405020304" pitchFamily="18" charset="0"/>
                <a:cs typeface="Times New Roman" panose="02020603050405020304" pitchFamily="18" charset="0"/>
              </a:rPr>
              <a:t> – </a:t>
            </a:r>
            <a:r>
              <a:rPr lang="en-US" sz="2800" b="1" cap="none" spc="0" dirty="0" err="1">
                <a:ln w="22225">
                  <a:solidFill>
                    <a:schemeClr val="accent2"/>
                  </a:solidFill>
                  <a:prstDash val="solid"/>
                </a:ln>
                <a:solidFill>
                  <a:srgbClr val="FF0000"/>
                </a:solidFill>
                <a:effectLst/>
                <a:latin typeface="Times New Roman" panose="02020603050405020304" pitchFamily="18" charset="0"/>
                <a:cs typeface="Times New Roman" panose="02020603050405020304" pitchFamily="18" charset="0"/>
              </a:rPr>
              <a:t>hoa</a:t>
            </a:r>
            <a:r>
              <a:rPr lang="en-US" sz="2800" b="1" cap="none" spc="0" dirty="0">
                <a:ln w="22225">
                  <a:solidFill>
                    <a:schemeClr val="accent2"/>
                  </a:solidFill>
                  <a:prstDash val="solid"/>
                </a:ln>
                <a:solidFill>
                  <a:srgbClr val="FF0000"/>
                </a:solidFill>
                <a:effectLst/>
                <a:latin typeface="Times New Roman" panose="02020603050405020304" pitchFamily="18" charset="0"/>
                <a:cs typeface="Times New Roman" panose="02020603050405020304" pitchFamily="18" charset="0"/>
              </a:rPr>
              <a:t> </a:t>
            </a:r>
            <a:r>
              <a:rPr lang="en-US" sz="2800" b="1" cap="none" spc="0" dirty="0" err="1">
                <a:ln w="22225">
                  <a:solidFill>
                    <a:schemeClr val="accent2"/>
                  </a:solidFill>
                  <a:prstDash val="solid"/>
                </a:ln>
                <a:solidFill>
                  <a:srgbClr val="FF0000"/>
                </a:solidFill>
                <a:effectLst/>
                <a:latin typeface="Times New Roman" panose="02020603050405020304" pitchFamily="18" charset="0"/>
                <a:cs typeface="Times New Roman" panose="02020603050405020304" pitchFamily="18" charset="0"/>
              </a:rPr>
              <a:t>mai</a:t>
            </a:r>
            <a:r>
              <a:rPr lang="en-US" sz="2800" b="1" cap="none" spc="0" dirty="0">
                <a:ln w="22225">
                  <a:solidFill>
                    <a:schemeClr val="accent2"/>
                  </a:solidFill>
                  <a:prstDash val="solid"/>
                </a:ln>
                <a:solidFill>
                  <a:srgbClr val="FF0000"/>
                </a:solidFill>
                <a:effectLst/>
                <a:latin typeface="Times New Roman" panose="02020603050405020304" pitchFamily="18" charset="0"/>
                <a:cs typeface="Times New Roman" panose="02020603050405020304" pitchFamily="18" charset="0"/>
              </a:rPr>
              <a:t>”</a:t>
            </a: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6922" y="703679"/>
            <a:ext cx="10266878" cy="5305302"/>
          </a:xfrm>
          <a:prstGeom prst="rect">
            <a:avLst/>
          </a:prstGeom>
        </p:spPr>
      </p:pic>
    </p:spTree>
    <p:extLst>
      <p:ext uri="{BB962C8B-B14F-4D97-AF65-F5344CB8AC3E}">
        <p14:creationId xmlns:p14="http://schemas.microsoft.com/office/powerpoint/2010/main" val="39383548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5" name="Rectangle 4"/>
          <p:cNvSpPr/>
          <p:nvPr/>
        </p:nvSpPr>
        <p:spPr>
          <a:xfrm>
            <a:off x="2498500" y="365125"/>
            <a:ext cx="9693499" cy="5632311"/>
          </a:xfrm>
          <a:prstGeom prst="rect">
            <a:avLst/>
          </a:prstGeom>
        </p:spPr>
        <p:txBody>
          <a:bodyPr wrap="square">
            <a:spAutoFit/>
          </a:bodyPr>
          <a:lstStyle/>
          <a:p>
            <a:r>
              <a:rPr lang="en-US" b="1" i="0" dirty="0">
                <a:solidFill>
                  <a:srgbClr val="FF0000"/>
                </a:solidFill>
                <a:effectLst/>
                <a:latin typeface="arial" panose="020B0604020202020204" pitchFamily="34" charset="0"/>
              </a:rPr>
              <a:t>                           </a:t>
            </a:r>
            <a:r>
              <a:rPr lang="vi-VN" b="1" i="0" dirty="0">
                <a:solidFill>
                  <a:srgbClr val="FF0000"/>
                </a:solidFill>
                <a:effectLst/>
                <a:latin typeface="arial" panose="020B0604020202020204" pitchFamily="34" charset="0"/>
              </a:rPr>
              <a:t>Đàm thoại.</a:t>
            </a:r>
            <a:br>
              <a:rPr lang="vi-VN" dirty="0"/>
            </a:br>
            <a:r>
              <a:rPr lang="vi-VN" b="0" i="0" dirty="0">
                <a:solidFill>
                  <a:srgbClr val="333333"/>
                </a:solidFill>
                <a:effectLst/>
                <a:latin typeface="arial" panose="020B0604020202020204" pitchFamily="34" charset="0"/>
              </a:rPr>
              <a:t>- Các con vừa nghe cô đọc bài thơ gì? Bài thơ “Hoa đào, hoa mai” do ai nào sáng tác?</a:t>
            </a:r>
            <a:br>
              <a:rPr lang="vi-VN" dirty="0"/>
            </a:br>
            <a:r>
              <a:rPr lang="vi-VN" b="0" i="0" dirty="0">
                <a:solidFill>
                  <a:srgbClr val="333333"/>
                </a:solidFill>
                <a:effectLst/>
                <a:latin typeface="arial" panose="020B0604020202020204" pitchFamily="34" charset="0"/>
              </a:rPr>
              <a:t>- Bài thơ nói về hoa gì?</a:t>
            </a:r>
            <a:br>
              <a:rPr lang="vi-VN" dirty="0"/>
            </a:br>
            <a:r>
              <a:rPr lang="vi-VN" b="0" i="0" dirty="0">
                <a:solidFill>
                  <a:srgbClr val="333333"/>
                </a:solidFill>
                <a:effectLst/>
                <a:latin typeface="arial" panose="020B0604020202020204" pitchFamily="34" charset="0"/>
              </a:rPr>
              <a:t>- Hoa đào như nào nhỉ? (Gợi ý: Hoa đào màu gì?)</a:t>
            </a:r>
            <a:br>
              <a:rPr lang="vi-VN" dirty="0"/>
            </a:br>
            <a:r>
              <a:rPr lang="vi-VN" b="0" i="0" dirty="0">
                <a:solidFill>
                  <a:srgbClr val="333333"/>
                </a:solidFill>
                <a:effectLst/>
                <a:latin typeface="arial" panose="020B0604020202020204" pitchFamily="34" charset="0"/>
              </a:rPr>
              <a:t>Hoa đào hồng thắm ( Hoa đào có màu hồng rất đẹp)</a:t>
            </a:r>
            <a:br>
              <a:rPr lang="vi-VN" dirty="0"/>
            </a:br>
            <a:r>
              <a:rPr lang="vi-VN" b="0" i="0" dirty="0">
                <a:solidFill>
                  <a:srgbClr val="333333"/>
                </a:solidFill>
                <a:effectLst/>
                <a:latin typeface="arial" panose="020B0604020202020204" pitchFamily="34" charset="0"/>
              </a:rPr>
              <a:t>- Thế còn hoa mai thì sao nhỉ?</a:t>
            </a:r>
            <a:br>
              <a:rPr lang="vi-VN" dirty="0"/>
            </a:br>
            <a:r>
              <a:rPr lang="vi-VN" b="0" i="0" dirty="0">
                <a:solidFill>
                  <a:srgbClr val="333333"/>
                </a:solidFill>
                <a:effectLst/>
                <a:latin typeface="arial" panose="020B0604020202020204" pitchFamily="34" charset="0"/>
              </a:rPr>
              <a:t>“ Hoa mai dát vàng”</a:t>
            </a:r>
            <a:br>
              <a:rPr lang="vi-VN" dirty="0"/>
            </a:br>
            <a:r>
              <a:rPr lang="vi-VN" b="0" i="0" dirty="0">
                <a:solidFill>
                  <a:srgbClr val="333333"/>
                </a:solidFill>
                <a:effectLst/>
                <a:latin typeface="arial" panose="020B0604020202020204" pitchFamily="34" charset="0"/>
              </a:rPr>
              <a:t>-&gt; Hoa mai dát vàng là hoa mai có một màu vàng rất đẹp.</a:t>
            </a:r>
            <a:br>
              <a:rPr lang="vi-VN" dirty="0"/>
            </a:br>
            <a:r>
              <a:rPr lang="vi-VN" b="0" i="0" dirty="0">
                <a:solidFill>
                  <a:srgbClr val="333333"/>
                </a:solidFill>
                <a:effectLst/>
                <a:latin typeface="arial" panose="020B0604020202020204" pitchFamily="34" charset="0"/>
              </a:rPr>
              <a:t>Cô đọc lại 2 câu thơ trên</a:t>
            </a:r>
            <a:br>
              <a:rPr lang="vi-VN" dirty="0"/>
            </a:br>
            <a:r>
              <a:rPr lang="vi-VN" b="0" i="0" dirty="0">
                <a:solidFill>
                  <a:srgbClr val="333333"/>
                </a:solidFill>
                <a:effectLst/>
                <a:latin typeface="arial" panose="020B0604020202020204" pitchFamily="34" charset="0"/>
              </a:rPr>
              <a:t>- Cứ mỗi mùa xuân về hoa đào, hoa mai thi nhau làm gì?</a:t>
            </a:r>
            <a:br>
              <a:rPr lang="vi-VN" dirty="0"/>
            </a:br>
            <a:r>
              <a:rPr lang="vi-VN" b="0" i="0" dirty="0">
                <a:solidFill>
                  <a:srgbClr val="333333"/>
                </a:solidFill>
                <a:effectLst/>
                <a:latin typeface="arial" panose="020B0604020202020204" pitchFamily="34" charset="0"/>
              </a:rPr>
              <a:t>“ Thoắt mùa xuân sang </a:t>
            </a:r>
            <a:br>
              <a:rPr lang="vi-VN" dirty="0"/>
            </a:br>
            <a:r>
              <a:rPr lang="vi-VN" b="0" i="0" dirty="0">
                <a:solidFill>
                  <a:srgbClr val="333333"/>
                </a:solidFill>
                <a:effectLst/>
                <a:latin typeface="arial" panose="020B0604020202020204" pitchFamily="34" charset="0"/>
              </a:rPr>
              <a:t>Thi nhau nở rộ” </a:t>
            </a:r>
            <a:br>
              <a:rPr lang="vi-VN" dirty="0"/>
            </a:br>
            <a:r>
              <a:rPr lang="vi-VN" b="0" i="0" dirty="0">
                <a:solidFill>
                  <a:srgbClr val="333333"/>
                </a:solidFill>
                <a:effectLst/>
                <a:latin typeface="arial" panose="020B0604020202020204" pitchFamily="34" charset="0"/>
              </a:rPr>
              <a:t>Hoa đào có màu hồng thắm, hoa mai cómàu vàng và cứ xuân sang, tết đến lại thi nhau nở rộ.</a:t>
            </a:r>
            <a:br>
              <a:rPr lang="vi-VN" dirty="0"/>
            </a:br>
            <a:r>
              <a:rPr lang="vi-VN" b="0" i="0" dirty="0">
                <a:solidFill>
                  <a:srgbClr val="333333"/>
                </a:solidFill>
                <a:effectLst/>
                <a:latin typeface="arial" panose="020B0604020202020204" pitchFamily="34" charset="0"/>
              </a:rPr>
              <a:t>Giải thích từ « Nở rộ » : Nở bung ra, nở nhiều hoa cùng một lúc.</a:t>
            </a:r>
            <a:br>
              <a:rPr lang="vi-VN" dirty="0"/>
            </a:br>
            <a:r>
              <a:rPr lang="vi-VN" b="0" i="0" dirty="0">
                <a:solidFill>
                  <a:srgbClr val="333333"/>
                </a:solidFill>
                <a:effectLst/>
                <a:latin typeface="arial" panose="020B0604020202020204" pitchFamily="34" charset="0"/>
              </a:rPr>
              <a:t>“ Hoa đào hồng thắm</a:t>
            </a:r>
            <a:br>
              <a:rPr lang="vi-VN" dirty="0"/>
            </a:br>
            <a:r>
              <a:rPr lang="vi-VN" b="0" i="0" dirty="0">
                <a:solidFill>
                  <a:srgbClr val="333333"/>
                </a:solidFill>
                <a:effectLst/>
                <a:latin typeface="arial" panose="020B0604020202020204" pitchFamily="34" charset="0"/>
              </a:rPr>
              <a:t>Hoa mai dát vàng</a:t>
            </a:r>
            <a:br>
              <a:rPr lang="vi-VN" dirty="0"/>
            </a:br>
            <a:r>
              <a:rPr lang="vi-VN" b="0" i="0" dirty="0">
                <a:solidFill>
                  <a:srgbClr val="333333"/>
                </a:solidFill>
                <a:effectLst/>
                <a:latin typeface="arial" panose="020B0604020202020204" pitchFamily="34" charset="0"/>
              </a:rPr>
              <a:t>Thoắt mùa xuân sang</a:t>
            </a:r>
            <a:br>
              <a:rPr lang="vi-VN" dirty="0"/>
            </a:br>
            <a:r>
              <a:rPr lang="vi-VN" b="0" i="0" dirty="0">
                <a:solidFill>
                  <a:srgbClr val="333333"/>
                </a:solidFill>
                <a:effectLst/>
                <a:latin typeface="arial" panose="020B0604020202020204" pitchFamily="34" charset="0"/>
              </a:rPr>
              <a:t>Thi nhau nở rộ”</a:t>
            </a:r>
            <a:br>
              <a:rPr lang="vi-VN" dirty="0"/>
            </a:br>
            <a:r>
              <a:rPr lang="vi-VN" b="0" i="0" dirty="0">
                <a:solidFill>
                  <a:srgbClr val="333333"/>
                </a:solidFill>
                <a:effectLst/>
                <a:latin typeface="arial" panose="020B0604020202020204" pitchFamily="34" charset="0"/>
              </a:rPr>
              <a:t>- Ngày tết, nếu trong nhà có hoa đào, hoa mai sẽ như thế nào?</a:t>
            </a:r>
            <a:br>
              <a:rPr lang="vi-VN" dirty="0"/>
            </a:br>
            <a:endParaRPr lang="en-US" dirty="0"/>
          </a:p>
        </p:txBody>
      </p:sp>
    </p:spTree>
    <p:extLst>
      <p:ext uri="{BB962C8B-B14F-4D97-AF65-F5344CB8AC3E}">
        <p14:creationId xmlns:p14="http://schemas.microsoft.com/office/powerpoint/2010/main" val="7363602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5" name="Rectangle 4"/>
          <p:cNvSpPr/>
          <p:nvPr/>
        </p:nvSpPr>
        <p:spPr>
          <a:xfrm>
            <a:off x="2610118" y="2055813"/>
            <a:ext cx="6096000" cy="1754326"/>
          </a:xfrm>
          <a:prstGeom prst="rect">
            <a:avLst/>
          </a:prstGeom>
        </p:spPr>
        <p:txBody>
          <a:bodyPr>
            <a:spAutoFit/>
          </a:bodyPr>
          <a:lstStyle/>
          <a:p>
            <a:r>
              <a:rPr lang="en-US" sz="3600" b="1" i="0" dirty="0">
                <a:solidFill>
                  <a:srgbClr val="FF0000"/>
                </a:solidFill>
                <a:effectLst/>
                <a:latin typeface="arial" panose="020B0604020202020204" pitchFamily="34" charset="0"/>
              </a:rPr>
              <a:t>     </a:t>
            </a:r>
            <a:r>
              <a:rPr lang="vi-VN" sz="3600" b="1" i="0" dirty="0">
                <a:solidFill>
                  <a:srgbClr val="FF0000"/>
                </a:solidFill>
                <a:effectLst/>
                <a:latin typeface="arial" panose="020B0604020202020204" pitchFamily="34" charset="0"/>
              </a:rPr>
              <a:t>Giáo dục : </a:t>
            </a:r>
            <a:endParaRPr lang="en-US" sz="3600" b="1" i="0" dirty="0">
              <a:solidFill>
                <a:srgbClr val="FF0000"/>
              </a:solidFill>
              <a:effectLst/>
              <a:latin typeface="arial" panose="020B0604020202020204" pitchFamily="34" charset="0"/>
            </a:endParaRPr>
          </a:p>
          <a:p>
            <a:r>
              <a:rPr lang="en-US" b="0" i="0" dirty="0">
                <a:solidFill>
                  <a:srgbClr val="333333"/>
                </a:solidFill>
                <a:effectLst/>
                <a:latin typeface="arial" panose="020B0604020202020204" pitchFamily="34" charset="0"/>
              </a:rPr>
              <a:t>     </a:t>
            </a:r>
            <a:r>
              <a:rPr lang="vi-VN" b="0" i="0" dirty="0">
                <a:solidFill>
                  <a:srgbClr val="333333"/>
                </a:solidFill>
                <a:effectLst/>
                <a:latin typeface="arial" panose="020B0604020202020204" pitchFamily="34" charset="0"/>
              </a:rPr>
              <a:t>Ngày tết đến có hoa đào, hoa mai sẽ làm cho nhà chúng mình thêm đẹp hơn, vui hơn vì thế các bé nhớ đừng hái hoa, bẻ cành và nhớ phải tưới nước cho hoa luôn được tươi trong những ngày tết nhé</a:t>
            </a:r>
            <a:endParaRPr lang="en-US" dirty="0"/>
          </a:p>
        </p:txBody>
      </p:sp>
    </p:spTree>
    <p:extLst>
      <p:ext uri="{BB962C8B-B14F-4D97-AF65-F5344CB8AC3E}">
        <p14:creationId xmlns:p14="http://schemas.microsoft.com/office/powerpoint/2010/main" val="1013848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6" name="Rectangle 2"/>
          <p:cNvSpPr>
            <a:spLocks noChangeArrowheads="1"/>
          </p:cNvSpPr>
          <p:nvPr/>
        </p:nvSpPr>
        <p:spPr bwMode="auto">
          <a:xfrm>
            <a:off x="2367484" y="446152"/>
            <a:ext cx="7562127" cy="2800767"/>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400" i="1" u="none" strike="noStrike" cap="none" normalizeH="0" baseline="0" dirty="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1" i="1" u="none" strike="noStrike" cap="none" normalizeH="0" baseline="0" dirty="0" err="1">
                <a:ln>
                  <a:noFill/>
                </a:ln>
                <a:solidFill>
                  <a:srgbClr val="FF0000"/>
                </a:solidFill>
                <a:effectLst/>
                <a:latin typeface="Times New Roman" panose="02020603050405020304" pitchFamily="18" charset="0"/>
                <a:cs typeface="Times New Roman" panose="02020603050405020304" pitchFamily="18" charset="0"/>
              </a:rPr>
              <a:t>Dạy</a:t>
            </a:r>
            <a:r>
              <a:rPr kumimoji="0" lang="en-US" altLang="en-US" sz="2800" b="1" i="1" u="none" strike="noStrike" cap="none" normalizeH="0" baseline="0" dirty="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1" i="1" u="none" strike="noStrike" cap="none" normalizeH="0" baseline="0" dirty="0" err="1">
                <a:ln>
                  <a:noFill/>
                </a:ln>
                <a:solidFill>
                  <a:srgbClr val="FF0000"/>
                </a:solidFill>
                <a:effectLst/>
                <a:latin typeface="Times New Roman" panose="02020603050405020304" pitchFamily="18" charset="0"/>
                <a:cs typeface="Times New Roman" panose="02020603050405020304" pitchFamily="18" charset="0"/>
              </a:rPr>
              <a:t>trẻ</a:t>
            </a:r>
            <a:r>
              <a:rPr kumimoji="0" lang="en-US" altLang="en-US" sz="2800" b="1" i="1" u="none" strike="noStrike" cap="none" normalizeH="0" baseline="0" dirty="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1" i="1" u="none" strike="noStrike" cap="none" normalizeH="0" baseline="0" dirty="0" err="1">
                <a:ln>
                  <a:noFill/>
                </a:ln>
                <a:solidFill>
                  <a:srgbClr val="FF0000"/>
                </a:solidFill>
                <a:effectLst/>
                <a:latin typeface="Times New Roman" panose="02020603050405020304" pitchFamily="18" charset="0"/>
                <a:cs typeface="Times New Roman" panose="02020603050405020304" pitchFamily="18" charset="0"/>
              </a:rPr>
              <a:t>đọc</a:t>
            </a:r>
            <a:r>
              <a:rPr kumimoji="0" lang="en-US" altLang="en-US" sz="2800" b="1" i="1" u="none" strike="noStrike" cap="none" normalizeH="0" baseline="0" dirty="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1" i="1" u="none" strike="noStrike" cap="none" normalizeH="0" baseline="0" dirty="0" err="1">
                <a:ln>
                  <a:noFill/>
                </a:ln>
                <a:solidFill>
                  <a:srgbClr val="FF0000"/>
                </a:solidFill>
                <a:effectLst/>
                <a:latin typeface="Times New Roman" panose="02020603050405020304" pitchFamily="18" charset="0"/>
                <a:cs typeface="Times New Roman" panose="02020603050405020304" pitchFamily="18" charset="0"/>
              </a:rPr>
              <a:t>bài</a:t>
            </a:r>
            <a:r>
              <a:rPr kumimoji="0" lang="en-US" altLang="en-US" sz="2800" b="1" i="1" u="none" strike="noStrike" cap="none" normalizeH="0" baseline="0" dirty="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1" i="1" u="none" strike="noStrike" cap="none" normalizeH="0" baseline="0" dirty="0" err="1">
                <a:ln>
                  <a:noFill/>
                </a:ln>
                <a:solidFill>
                  <a:srgbClr val="FF0000"/>
                </a:solidFill>
                <a:effectLst/>
                <a:latin typeface="Times New Roman" panose="02020603050405020304" pitchFamily="18" charset="0"/>
                <a:cs typeface="Times New Roman" panose="02020603050405020304" pitchFamily="18" charset="0"/>
              </a:rPr>
              <a:t>thơ</a:t>
            </a:r>
            <a:r>
              <a:rPr kumimoji="0" lang="en-US" altLang="en-US" sz="2800" b="1" i="1" u="none" strike="noStrike" cap="none" normalizeH="0" baseline="0" dirty="0">
                <a:ln>
                  <a:noFill/>
                </a:ln>
                <a:solidFill>
                  <a:srgbClr val="FF0000"/>
                </a:solidFill>
                <a:effectLst/>
                <a:latin typeface="Times New Roman" panose="02020603050405020304" pitchFamily="18" charset="0"/>
                <a:cs typeface="Times New Roman" panose="02020603050405020304" pitchFamily="18" charset="0"/>
              </a:rPr>
              <a:t>.</a:t>
            </a:r>
            <a:endParaRPr kumimoji="0" lang="en-US" altLang="en-US" sz="2000" b="1" i="0" u="none" strike="noStrike" cap="none" normalizeH="0" baseline="0" dirty="0">
              <a:ln>
                <a:noFill/>
              </a:ln>
              <a:solidFill>
                <a:srgbClr val="FF0000"/>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lang="en-US" altLang="en-US" sz="1400" dirty="0">
              <a:solidFill>
                <a:srgbClr val="000000"/>
              </a:solidFill>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a:ln>
                  <a:noFill/>
                </a:ln>
                <a:solidFill>
                  <a:srgbClr val="0070C0"/>
                </a:solidFill>
                <a:effectLst/>
                <a:latin typeface="Times New Roman" panose="02020603050405020304" pitchFamily="18" charset="0"/>
                <a:cs typeface="Times New Roman" panose="02020603050405020304" pitchFamily="18" charset="0"/>
              </a:rPr>
              <a:t>Cô</a:t>
            </a:r>
            <a:r>
              <a:rPr kumimoji="0" lang="en-US" altLang="en-US" sz="2000" b="0" i="0" u="none" strike="noStrike" cap="none" normalizeH="0" baseline="0" dirty="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a:ln>
                  <a:noFill/>
                </a:ln>
                <a:solidFill>
                  <a:srgbClr val="0070C0"/>
                </a:solidFill>
                <a:effectLst/>
                <a:latin typeface="Times New Roman" panose="02020603050405020304" pitchFamily="18" charset="0"/>
                <a:cs typeface="Times New Roman" panose="02020603050405020304" pitchFamily="18" charset="0"/>
              </a:rPr>
              <a:t>mời</a:t>
            </a:r>
            <a:r>
              <a:rPr kumimoji="0" lang="en-US" altLang="en-US" sz="2000" b="0" i="0" u="none" strike="noStrike" cap="none" normalizeH="0" baseline="0" dirty="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a:ln>
                  <a:noFill/>
                </a:ln>
                <a:solidFill>
                  <a:srgbClr val="0070C0"/>
                </a:solidFill>
                <a:effectLst/>
                <a:latin typeface="Times New Roman" panose="02020603050405020304" pitchFamily="18" charset="0"/>
                <a:cs typeface="Times New Roman" panose="02020603050405020304" pitchFamily="18" charset="0"/>
              </a:rPr>
              <a:t>cả</a:t>
            </a:r>
            <a:r>
              <a:rPr kumimoji="0" lang="en-US" altLang="en-US" sz="2000" b="0" i="0" u="none" strike="noStrike" cap="none" normalizeH="0" baseline="0" dirty="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a:ln>
                  <a:noFill/>
                </a:ln>
                <a:solidFill>
                  <a:srgbClr val="0070C0"/>
                </a:solidFill>
                <a:effectLst/>
                <a:latin typeface="Times New Roman" panose="02020603050405020304" pitchFamily="18" charset="0"/>
                <a:cs typeface="Times New Roman" panose="02020603050405020304" pitchFamily="18" charset="0"/>
              </a:rPr>
              <a:t>lớp</a:t>
            </a:r>
            <a:r>
              <a:rPr kumimoji="0" lang="en-US" altLang="en-US" sz="2000" b="0" i="0" u="none" strike="noStrike" cap="none" normalizeH="0" baseline="0" dirty="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a:ln>
                  <a:noFill/>
                </a:ln>
                <a:solidFill>
                  <a:srgbClr val="0070C0"/>
                </a:solidFill>
                <a:effectLst/>
                <a:latin typeface="Times New Roman" panose="02020603050405020304" pitchFamily="18" charset="0"/>
                <a:cs typeface="Times New Roman" panose="02020603050405020304" pitchFamily="18" charset="0"/>
              </a:rPr>
              <a:t>đọc</a:t>
            </a:r>
            <a:r>
              <a:rPr kumimoji="0" lang="en-US" altLang="en-US" sz="2000" b="0" i="0" u="none" strike="noStrike" cap="none" normalizeH="0" baseline="0" dirty="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a:ln>
                  <a:noFill/>
                </a:ln>
                <a:solidFill>
                  <a:srgbClr val="0070C0"/>
                </a:solidFill>
                <a:effectLst/>
                <a:latin typeface="Times New Roman" panose="02020603050405020304" pitchFamily="18" charset="0"/>
                <a:cs typeface="Times New Roman" panose="02020603050405020304" pitchFamily="18" charset="0"/>
              </a:rPr>
              <a:t>thơ</a:t>
            </a:r>
            <a:r>
              <a:rPr kumimoji="0" lang="en-US" altLang="en-US" sz="2000" b="0" i="0" u="none" strike="noStrike" cap="none" normalizeH="0" baseline="0" dirty="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a:ln>
                  <a:noFill/>
                </a:ln>
                <a:solidFill>
                  <a:srgbClr val="0070C0"/>
                </a:solidFill>
                <a:effectLst/>
                <a:latin typeface="Times New Roman" panose="02020603050405020304" pitchFamily="18" charset="0"/>
                <a:cs typeface="Times New Roman" panose="02020603050405020304" pitchFamily="18" charset="0"/>
              </a:rPr>
              <a:t>cùng</a:t>
            </a:r>
            <a:r>
              <a:rPr kumimoji="0" lang="en-US" altLang="en-US" sz="2000" b="0" i="0" u="none" strike="noStrike" cap="none" normalizeH="0" baseline="0" dirty="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a:ln>
                  <a:noFill/>
                </a:ln>
                <a:solidFill>
                  <a:srgbClr val="0070C0"/>
                </a:solidFill>
                <a:effectLst/>
                <a:latin typeface="Times New Roman" panose="02020603050405020304" pitchFamily="18" charset="0"/>
                <a:cs typeface="Times New Roman" panose="02020603050405020304" pitchFamily="18" charset="0"/>
              </a:rPr>
              <a:t>cô</a:t>
            </a:r>
            <a:r>
              <a:rPr kumimoji="0" lang="en-US" altLang="en-US" sz="2000" b="0" i="0" u="none" strike="noStrike" cap="none" normalizeH="0" baseline="0" dirty="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a:ln>
                  <a:noFill/>
                </a:ln>
                <a:solidFill>
                  <a:srgbClr val="0070C0"/>
                </a:solidFill>
                <a:effectLst/>
                <a:latin typeface="Times New Roman" panose="02020603050405020304" pitchFamily="18" charset="0"/>
                <a:cs typeface="Times New Roman" panose="02020603050405020304" pitchFamily="18" charset="0"/>
              </a:rPr>
              <a:t>Cô</a:t>
            </a:r>
            <a:r>
              <a:rPr kumimoji="0" lang="en-US" altLang="en-US" sz="2000" b="0" i="0" u="none" strike="noStrike" cap="none" normalizeH="0" baseline="0" dirty="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a:ln>
                  <a:noFill/>
                </a:ln>
                <a:solidFill>
                  <a:srgbClr val="0070C0"/>
                </a:solidFill>
                <a:effectLst/>
                <a:latin typeface="Times New Roman" panose="02020603050405020304" pitchFamily="18" charset="0"/>
                <a:cs typeface="Times New Roman" panose="02020603050405020304" pitchFamily="18" charset="0"/>
              </a:rPr>
              <a:t>đọc</a:t>
            </a:r>
            <a:r>
              <a:rPr kumimoji="0" lang="en-US" altLang="en-US" sz="2000" b="0" i="0" u="none" strike="noStrike" cap="none" normalizeH="0" baseline="0" dirty="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a:ln>
                  <a:noFill/>
                </a:ln>
                <a:solidFill>
                  <a:srgbClr val="0070C0"/>
                </a:solidFill>
                <a:effectLst/>
                <a:latin typeface="Times New Roman" panose="02020603050405020304" pitchFamily="18" charset="0"/>
                <a:cs typeface="Times New Roman" panose="02020603050405020304" pitchFamily="18" charset="0"/>
              </a:rPr>
              <a:t>chậm</a:t>
            </a:r>
            <a:r>
              <a:rPr kumimoji="0" lang="en-US" altLang="en-US" sz="2000" b="0" i="0" u="none" strike="noStrike" cap="none" normalizeH="0" baseline="0" dirty="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a:ln>
                  <a:noFill/>
                </a:ln>
                <a:solidFill>
                  <a:srgbClr val="0070C0"/>
                </a:solidFill>
                <a:effectLst/>
                <a:latin typeface="Times New Roman" panose="02020603050405020304" pitchFamily="18" charset="0"/>
                <a:cs typeface="Times New Roman" panose="02020603050405020304" pitchFamily="18" charset="0"/>
              </a:rPr>
              <a:t>rỏ</a:t>
            </a:r>
            <a:r>
              <a:rPr kumimoji="0" lang="en-US" altLang="en-US" sz="2000" b="0" i="0" u="none" strike="noStrike" cap="none" normalizeH="0" baseline="0" dirty="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a:ln>
                  <a:noFill/>
                </a:ln>
                <a:solidFill>
                  <a:srgbClr val="0070C0"/>
                </a:solidFill>
                <a:effectLst/>
                <a:latin typeface="Times New Roman" panose="02020603050405020304" pitchFamily="18" charset="0"/>
                <a:cs typeface="Times New Roman" panose="02020603050405020304" pitchFamily="18" charset="0"/>
              </a:rPr>
              <a:t>lời</a:t>
            </a:r>
            <a:r>
              <a:rPr kumimoji="0" lang="en-US" altLang="en-US" sz="2000" b="0" i="0" u="none" strike="noStrike" cap="none" normalizeH="0" baseline="0" dirty="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a:ln>
                  <a:noFill/>
                </a:ln>
                <a:solidFill>
                  <a:srgbClr val="0070C0"/>
                </a:solidFill>
                <a:effectLst/>
                <a:latin typeface="Times New Roman" panose="02020603050405020304" pitchFamily="18" charset="0"/>
                <a:cs typeface="Times New Roman" panose="02020603050405020304" pitchFamily="18" charset="0"/>
              </a:rPr>
              <a:t>cho</a:t>
            </a:r>
            <a:r>
              <a:rPr kumimoji="0" lang="en-US" altLang="en-US" sz="2000" b="0" i="0" u="none" strike="noStrike" cap="none" normalizeH="0" baseline="0" dirty="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a:ln>
                  <a:noFill/>
                </a:ln>
                <a:solidFill>
                  <a:srgbClr val="0070C0"/>
                </a:solidFill>
                <a:effectLst/>
                <a:latin typeface="Times New Roman" panose="02020603050405020304" pitchFamily="18" charset="0"/>
                <a:cs typeface="Times New Roman" panose="02020603050405020304" pitchFamily="18" charset="0"/>
              </a:rPr>
              <a:t>trẻ</a:t>
            </a:r>
            <a:r>
              <a:rPr kumimoji="0" lang="en-US" altLang="en-US" sz="2000" b="0" i="0" u="none" strike="noStrike" cap="none" normalizeH="0" baseline="0" dirty="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a:ln>
                  <a:noFill/>
                </a:ln>
                <a:solidFill>
                  <a:srgbClr val="0070C0"/>
                </a:solidFill>
                <a:effectLst/>
                <a:latin typeface="Times New Roman" panose="02020603050405020304" pitchFamily="18" charset="0"/>
                <a:cs typeface="Times New Roman" panose="02020603050405020304" pitchFamily="18" charset="0"/>
              </a:rPr>
              <a:t>đọc</a:t>
            </a:r>
            <a:r>
              <a:rPr kumimoji="0" lang="en-US" altLang="en-US" sz="2000" b="0" i="0" u="none" strike="noStrike" cap="none" normalizeH="0" baseline="0" dirty="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a:ln>
                  <a:noFill/>
                </a:ln>
                <a:solidFill>
                  <a:srgbClr val="0070C0"/>
                </a:solidFill>
                <a:effectLst/>
                <a:latin typeface="Times New Roman" panose="02020603050405020304" pitchFamily="18" charset="0"/>
                <a:cs typeface="Times New Roman" panose="02020603050405020304" pitchFamily="18" charset="0"/>
              </a:rPr>
              <a:t>theo</a:t>
            </a:r>
            <a:r>
              <a:rPr kumimoji="0" lang="en-US" altLang="en-US" sz="2000" b="0" i="0" u="none" strike="noStrike" cap="none" normalizeH="0" baseline="0" dirty="0">
                <a:ln>
                  <a:noFill/>
                </a:ln>
                <a:solidFill>
                  <a:srgbClr val="0070C0"/>
                </a:solidFill>
                <a:effectLst/>
                <a:latin typeface="Times New Roman" panose="02020603050405020304" pitchFamily="18" charset="0"/>
                <a:cs typeface="Times New Roman" panose="02020603050405020304" pitchFamily="18" charset="0"/>
              </a:rPr>
              <a:t> 3 </a:t>
            </a:r>
            <a:r>
              <a:rPr kumimoji="0" lang="en-US" altLang="en-US" sz="2000" b="0" i="0" u="none" strike="noStrike" cap="none" normalizeH="0" baseline="0" dirty="0" err="1">
                <a:ln>
                  <a:noFill/>
                </a:ln>
                <a:solidFill>
                  <a:srgbClr val="0070C0"/>
                </a:solidFill>
                <a:effectLst/>
                <a:latin typeface="Times New Roman" panose="02020603050405020304" pitchFamily="18" charset="0"/>
                <a:cs typeface="Times New Roman" panose="02020603050405020304" pitchFamily="18" charset="0"/>
              </a:rPr>
              <a:t>đến</a:t>
            </a:r>
            <a:r>
              <a:rPr kumimoji="0" lang="en-US" altLang="en-US" sz="2000" b="0" i="0" u="none" strike="noStrike" cap="none" normalizeH="0" baseline="0" dirty="0">
                <a:ln>
                  <a:noFill/>
                </a:ln>
                <a:solidFill>
                  <a:srgbClr val="0070C0"/>
                </a:solidFill>
                <a:effectLst/>
                <a:latin typeface="Times New Roman" panose="02020603050405020304" pitchFamily="18" charset="0"/>
                <a:cs typeface="Times New Roman" panose="02020603050405020304" pitchFamily="18" charset="0"/>
              </a:rPr>
              <a:t> 4 </a:t>
            </a:r>
            <a:r>
              <a:rPr kumimoji="0" lang="en-US" altLang="en-US" sz="2000" b="0" i="0" u="none" strike="noStrike" cap="none" normalizeH="0" baseline="0" dirty="0" err="1">
                <a:ln>
                  <a:noFill/>
                </a:ln>
                <a:solidFill>
                  <a:srgbClr val="0070C0"/>
                </a:solidFill>
                <a:effectLst/>
                <a:latin typeface="Times New Roman" panose="02020603050405020304" pitchFamily="18" charset="0"/>
                <a:cs typeface="Times New Roman" panose="02020603050405020304" pitchFamily="18" charset="0"/>
              </a:rPr>
              <a:t>lần</a:t>
            </a:r>
            <a:r>
              <a:rPr kumimoji="0" lang="en-US" altLang="en-US" sz="2000" b="0" i="0" u="none" strike="noStrike" cap="none" normalizeH="0" baseline="0" dirty="0">
                <a:ln>
                  <a:noFill/>
                </a:ln>
                <a:solidFill>
                  <a:srgbClr val="0070C0"/>
                </a:solidFill>
                <a:effectLst/>
                <a:latin typeface="Times New Roman" panose="02020603050405020304" pitchFamily="18" charset="0"/>
                <a:cs typeface="Times New Roman" panose="02020603050405020304" pitchFamily="18" charset="0"/>
              </a:rPr>
              <a:t>.</a:t>
            </a:r>
            <a:endParaRPr kumimoji="0" lang="en-US" altLang="en-US" sz="1600" b="0" i="0" u="none" strike="noStrike" cap="none" normalizeH="0" baseline="0" dirty="0">
              <a:ln>
                <a:noFill/>
              </a:ln>
              <a:solidFill>
                <a:srgbClr val="0070C0"/>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a:ln>
                  <a:noFill/>
                </a:ln>
                <a:solidFill>
                  <a:srgbClr val="0070C0"/>
                </a:solidFill>
                <a:effectLst/>
                <a:latin typeface="Times New Roman" panose="02020603050405020304" pitchFamily="18" charset="0"/>
                <a:cs typeface="Times New Roman" panose="02020603050405020304" pitchFamily="18" charset="0"/>
              </a:rPr>
              <a:t>Khi</a:t>
            </a:r>
            <a:r>
              <a:rPr kumimoji="0" lang="en-US" altLang="en-US" sz="2000" b="0" i="0" u="none" strike="noStrike" cap="none" normalizeH="0" baseline="0" dirty="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a:ln>
                  <a:noFill/>
                </a:ln>
                <a:solidFill>
                  <a:srgbClr val="0070C0"/>
                </a:solidFill>
                <a:effectLst/>
                <a:latin typeface="Times New Roman" panose="02020603050405020304" pitchFamily="18" charset="0"/>
                <a:cs typeface="Times New Roman" panose="02020603050405020304" pitchFamily="18" charset="0"/>
              </a:rPr>
              <a:t>trẻ</a:t>
            </a:r>
            <a:r>
              <a:rPr kumimoji="0" lang="en-US" altLang="en-US" sz="2000" b="0" i="0" u="none" strike="noStrike" cap="none" normalizeH="0" baseline="0" dirty="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a:ln>
                  <a:noFill/>
                </a:ln>
                <a:solidFill>
                  <a:srgbClr val="0070C0"/>
                </a:solidFill>
                <a:effectLst/>
                <a:latin typeface="Times New Roman" panose="02020603050405020304" pitchFamily="18" charset="0"/>
                <a:cs typeface="Times New Roman" panose="02020603050405020304" pitchFamily="18" charset="0"/>
              </a:rPr>
              <a:t>đọc</a:t>
            </a:r>
            <a:r>
              <a:rPr kumimoji="0" lang="en-US" altLang="en-US" sz="2000" b="0" i="0" u="none" strike="noStrike" cap="none" normalizeH="0" baseline="0" dirty="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a:ln>
                  <a:noFill/>
                </a:ln>
                <a:solidFill>
                  <a:srgbClr val="0070C0"/>
                </a:solidFill>
                <a:effectLst/>
                <a:latin typeface="Times New Roman" panose="02020603050405020304" pitchFamily="18" charset="0"/>
                <a:cs typeface="Times New Roman" panose="02020603050405020304" pitchFamily="18" charset="0"/>
              </a:rPr>
              <a:t>thuộc</a:t>
            </a:r>
            <a:r>
              <a:rPr kumimoji="0" lang="en-US" altLang="en-US" sz="2000" b="0" i="0" u="none" strike="noStrike" cap="none" normalizeH="0" baseline="0" dirty="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a:ln>
                  <a:noFill/>
                </a:ln>
                <a:solidFill>
                  <a:srgbClr val="0070C0"/>
                </a:solidFill>
                <a:effectLst/>
                <a:latin typeface="Times New Roman" panose="02020603050405020304" pitchFamily="18" charset="0"/>
                <a:cs typeface="Times New Roman" panose="02020603050405020304" pitchFamily="18" charset="0"/>
              </a:rPr>
              <a:t>thơ</a:t>
            </a:r>
            <a:r>
              <a:rPr kumimoji="0" lang="en-US" altLang="en-US" sz="2000" b="0" i="0" u="none" strike="noStrike" cap="none" normalizeH="0" baseline="0" dirty="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a:ln>
                  <a:noFill/>
                </a:ln>
                <a:solidFill>
                  <a:srgbClr val="0070C0"/>
                </a:solidFill>
                <a:effectLst/>
                <a:latin typeface="Times New Roman" panose="02020603050405020304" pitchFamily="18" charset="0"/>
                <a:cs typeface="Times New Roman" panose="02020603050405020304" pitchFamily="18" charset="0"/>
              </a:rPr>
              <a:t>cô</a:t>
            </a:r>
            <a:r>
              <a:rPr kumimoji="0" lang="en-US" altLang="en-US" sz="2000" b="0" i="0" u="none" strike="noStrike" cap="none" normalizeH="0" baseline="0" dirty="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a:ln>
                  <a:noFill/>
                </a:ln>
                <a:solidFill>
                  <a:srgbClr val="0070C0"/>
                </a:solidFill>
                <a:effectLst/>
                <a:latin typeface="Times New Roman" panose="02020603050405020304" pitchFamily="18" charset="0"/>
                <a:cs typeface="Times New Roman" panose="02020603050405020304" pitchFamily="18" charset="0"/>
              </a:rPr>
              <a:t>cho</a:t>
            </a:r>
            <a:r>
              <a:rPr kumimoji="0" lang="en-US" altLang="en-US" sz="2000" b="0" i="0" u="none" strike="noStrike" cap="none" normalizeH="0" baseline="0" dirty="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a:ln>
                  <a:noFill/>
                </a:ln>
                <a:solidFill>
                  <a:srgbClr val="0070C0"/>
                </a:solidFill>
                <a:effectLst/>
                <a:latin typeface="Times New Roman" panose="02020603050405020304" pitchFamily="18" charset="0"/>
                <a:cs typeface="Times New Roman" panose="02020603050405020304" pitchFamily="18" charset="0"/>
              </a:rPr>
              <a:t>trẻ</a:t>
            </a:r>
            <a:r>
              <a:rPr kumimoji="0" lang="en-US" altLang="en-US" sz="2000" b="0" i="0" u="none" strike="noStrike" cap="none" normalizeH="0" baseline="0" dirty="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a:ln>
                  <a:noFill/>
                </a:ln>
                <a:solidFill>
                  <a:srgbClr val="0070C0"/>
                </a:solidFill>
                <a:effectLst/>
                <a:latin typeface="Times New Roman" panose="02020603050405020304" pitchFamily="18" charset="0"/>
                <a:cs typeface="Times New Roman" panose="02020603050405020304" pitchFamily="18" charset="0"/>
              </a:rPr>
              <a:t>đọc</a:t>
            </a:r>
            <a:r>
              <a:rPr kumimoji="0" lang="en-US" altLang="en-US" sz="2000" b="0" i="0" u="none" strike="noStrike" cap="none" normalizeH="0" baseline="0" dirty="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a:ln>
                  <a:noFill/>
                </a:ln>
                <a:solidFill>
                  <a:srgbClr val="0070C0"/>
                </a:solidFill>
                <a:effectLst/>
                <a:latin typeface="Times New Roman" panose="02020603050405020304" pitchFamily="18" charset="0"/>
                <a:cs typeface="Times New Roman" panose="02020603050405020304" pitchFamily="18" charset="0"/>
              </a:rPr>
              <a:t>dưới</a:t>
            </a:r>
            <a:r>
              <a:rPr kumimoji="0" lang="en-US" altLang="en-US" sz="2000" b="0" i="0" u="none" strike="noStrike" cap="none" normalizeH="0" baseline="0" dirty="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a:ln>
                  <a:noFill/>
                </a:ln>
                <a:solidFill>
                  <a:srgbClr val="0070C0"/>
                </a:solidFill>
                <a:effectLst/>
                <a:latin typeface="Times New Roman" panose="02020603050405020304" pitchFamily="18" charset="0"/>
                <a:cs typeface="Times New Roman" panose="02020603050405020304" pitchFamily="18" charset="0"/>
              </a:rPr>
              <a:t>hình</a:t>
            </a:r>
            <a:r>
              <a:rPr kumimoji="0" lang="en-US" altLang="en-US" sz="2000" b="0" i="0" u="none" strike="noStrike" cap="none" normalizeH="0" baseline="0" dirty="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a:ln>
                  <a:noFill/>
                </a:ln>
                <a:solidFill>
                  <a:srgbClr val="0070C0"/>
                </a:solidFill>
                <a:effectLst/>
                <a:latin typeface="Times New Roman" panose="02020603050405020304" pitchFamily="18" charset="0"/>
                <a:cs typeface="Times New Roman" panose="02020603050405020304" pitchFamily="18" charset="0"/>
              </a:rPr>
              <a:t>thức</a:t>
            </a:r>
            <a:r>
              <a:rPr kumimoji="0" lang="en-US" altLang="en-US" sz="2000" b="0" i="0" u="none" strike="noStrike" cap="none" normalizeH="0" baseline="0" dirty="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a:ln>
                  <a:noFill/>
                </a:ln>
                <a:solidFill>
                  <a:srgbClr val="0070C0"/>
                </a:solidFill>
                <a:effectLst/>
                <a:latin typeface="Times New Roman" panose="02020603050405020304" pitchFamily="18" charset="0"/>
                <a:cs typeface="Times New Roman" panose="02020603050405020304" pitchFamily="18" charset="0"/>
              </a:rPr>
              <a:t>xen</a:t>
            </a:r>
            <a:r>
              <a:rPr kumimoji="0" lang="en-US" altLang="en-US" sz="2000" b="0" i="0" u="none" strike="noStrike" cap="none" normalizeH="0" baseline="0" dirty="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a:ln>
                  <a:noFill/>
                </a:ln>
                <a:solidFill>
                  <a:srgbClr val="0070C0"/>
                </a:solidFill>
                <a:effectLst/>
                <a:latin typeface="Times New Roman" panose="02020603050405020304" pitchFamily="18" charset="0"/>
                <a:cs typeface="Times New Roman" panose="02020603050405020304" pitchFamily="18" charset="0"/>
              </a:rPr>
              <a:t>kẻ</a:t>
            </a:r>
            <a:r>
              <a:rPr kumimoji="0" lang="en-US" altLang="en-US" sz="2000" b="0" i="0" u="none" strike="noStrike" cap="none" normalizeH="0" baseline="0" dirty="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a:ln>
                  <a:noFill/>
                </a:ln>
                <a:solidFill>
                  <a:srgbClr val="0070C0"/>
                </a:solidFill>
                <a:effectLst/>
                <a:latin typeface="Times New Roman" panose="02020603050405020304" pitchFamily="18" charset="0"/>
                <a:cs typeface="Times New Roman" panose="02020603050405020304" pitchFamily="18" charset="0"/>
              </a:rPr>
              <a:t>tổ</a:t>
            </a:r>
            <a:r>
              <a:rPr kumimoji="0" lang="en-US" altLang="en-US" sz="2000" b="0" i="0" u="none" strike="noStrike" cap="none" normalizeH="0" baseline="0" dirty="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a:ln>
                  <a:noFill/>
                </a:ln>
                <a:solidFill>
                  <a:srgbClr val="0070C0"/>
                </a:solidFill>
                <a:effectLst/>
                <a:latin typeface="Times New Roman" panose="02020603050405020304" pitchFamily="18" charset="0"/>
                <a:cs typeface="Times New Roman" panose="02020603050405020304" pitchFamily="18" charset="0"/>
              </a:rPr>
              <a:t>nhóm</a:t>
            </a:r>
            <a:r>
              <a:rPr kumimoji="0" lang="en-US" altLang="en-US" sz="2000" b="0" i="0" u="none" strike="noStrike" cap="none" normalizeH="0" baseline="0" dirty="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a:ln>
                  <a:noFill/>
                </a:ln>
                <a:solidFill>
                  <a:srgbClr val="0070C0"/>
                </a:solidFill>
                <a:effectLst/>
                <a:latin typeface="Times New Roman" panose="02020603050405020304" pitchFamily="18" charset="0"/>
                <a:cs typeface="Times New Roman" panose="02020603050405020304" pitchFamily="18" charset="0"/>
              </a:rPr>
              <a:t>cá</a:t>
            </a:r>
            <a:r>
              <a:rPr kumimoji="0" lang="en-US" altLang="en-US" sz="2000" b="0" i="0" u="none" strike="noStrike" cap="none" normalizeH="0" baseline="0" dirty="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a:ln>
                  <a:noFill/>
                </a:ln>
                <a:solidFill>
                  <a:srgbClr val="0070C0"/>
                </a:solidFill>
                <a:effectLst/>
                <a:latin typeface="Times New Roman" panose="02020603050405020304" pitchFamily="18" charset="0"/>
                <a:cs typeface="Times New Roman" panose="02020603050405020304" pitchFamily="18" charset="0"/>
              </a:rPr>
              <a:t>nhân</a:t>
            </a:r>
            <a:r>
              <a:rPr kumimoji="0" lang="en-US" altLang="en-US" sz="2000" b="0" i="0" u="none" strike="noStrike" cap="none" normalizeH="0" baseline="0" dirty="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a:ln>
                  <a:noFill/>
                </a:ln>
                <a:solidFill>
                  <a:srgbClr val="0070C0"/>
                </a:solidFill>
                <a:effectLst/>
                <a:latin typeface="Times New Roman" panose="02020603050405020304" pitchFamily="18" charset="0"/>
                <a:cs typeface="Times New Roman" panose="02020603050405020304" pitchFamily="18" charset="0"/>
              </a:rPr>
              <a:t>thi</a:t>
            </a:r>
            <a:r>
              <a:rPr kumimoji="0" lang="en-US" altLang="en-US" sz="2000" b="0" i="0" u="none" strike="noStrike" cap="none" normalizeH="0" baseline="0" dirty="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a:ln>
                  <a:noFill/>
                </a:ln>
                <a:solidFill>
                  <a:srgbClr val="0070C0"/>
                </a:solidFill>
                <a:effectLst/>
                <a:latin typeface="Times New Roman" panose="02020603050405020304" pitchFamily="18" charset="0"/>
                <a:cs typeface="Times New Roman" panose="02020603050405020304" pitchFamily="18" charset="0"/>
              </a:rPr>
              <a:t>đua</a:t>
            </a:r>
            <a:r>
              <a:rPr kumimoji="0" lang="en-US" altLang="en-US" sz="2000" b="0" i="0" u="none" strike="noStrike" cap="none" normalizeH="0" baseline="0" dirty="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a:ln>
                  <a:noFill/>
                </a:ln>
                <a:solidFill>
                  <a:srgbClr val="0070C0"/>
                </a:solidFill>
                <a:effectLst/>
                <a:latin typeface="Times New Roman" panose="02020603050405020304" pitchFamily="18" charset="0"/>
                <a:cs typeface="Times New Roman" panose="02020603050405020304" pitchFamily="18" charset="0"/>
              </a:rPr>
              <a:t>nhau</a:t>
            </a:r>
            <a:r>
              <a:rPr kumimoji="0" lang="en-US" altLang="en-US" sz="2000" b="0" i="0" u="none" strike="noStrike" cap="none" normalizeH="0" baseline="0" dirty="0">
                <a:ln>
                  <a:noFill/>
                </a:ln>
                <a:solidFill>
                  <a:srgbClr val="0070C0"/>
                </a:solidFill>
                <a:effectLst/>
                <a:latin typeface="Times New Roman" panose="02020603050405020304" pitchFamily="18" charset="0"/>
                <a:cs typeface="Times New Roman" panose="02020603050405020304" pitchFamily="18" charset="0"/>
              </a:rPr>
              <a:t>.</a:t>
            </a:r>
            <a:endParaRPr kumimoji="0" lang="en-US" altLang="en-US" sz="1600" b="0" i="0" u="none" strike="noStrike" cap="none" normalizeH="0" baseline="0" dirty="0">
              <a:ln>
                <a:noFill/>
              </a:ln>
              <a:solidFill>
                <a:srgbClr val="0070C0"/>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a:ln>
                  <a:noFill/>
                </a:ln>
                <a:solidFill>
                  <a:srgbClr val="0070C0"/>
                </a:solidFill>
                <a:effectLst/>
                <a:latin typeface="Times New Roman" panose="02020603050405020304" pitchFamily="18" charset="0"/>
                <a:cs typeface="Times New Roman" panose="02020603050405020304" pitchFamily="18" charset="0"/>
              </a:rPr>
              <a:t>Cô</a:t>
            </a:r>
            <a:r>
              <a:rPr kumimoji="0" lang="en-US" altLang="en-US" sz="2000" b="0" i="0" u="none" strike="noStrike" cap="none" normalizeH="0" baseline="0" dirty="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a:ln>
                  <a:noFill/>
                </a:ln>
                <a:solidFill>
                  <a:srgbClr val="0070C0"/>
                </a:solidFill>
                <a:effectLst/>
                <a:latin typeface="Times New Roman" panose="02020603050405020304" pitchFamily="18" charset="0"/>
                <a:cs typeface="Times New Roman" panose="02020603050405020304" pitchFamily="18" charset="0"/>
              </a:rPr>
              <a:t>chú</a:t>
            </a:r>
            <a:r>
              <a:rPr kumimoji="0" lang="en-US" altLang="en-US" sz="2000" b="0" i="0" u="none" strike="noStrike" cap="none" normalizeH="0" baseline="0" dirty="0">
                <a:ln>
                  <a:noFill/>
                </a:ln>
                <a:solidFill>
                  <a:srgbClr val="0070C0"/>
                </a:solidFill>
                <a:effectLst/>
                <a:latin typeface="Times New Roman" panose="02020603050405020304" pitchFamily="18" charset="0"/>
                <a:cs typeface="Times New Roman" panose="02020603050405020304" pitchFamily="18" charset="0"/>
              </a:rPr>
              <a:t> ý </a:t>
            </a:r>
            <a:r>
              <a:rPr kumimoji="0" lang="en-US" altLang="en-US" sz="2000" b="0" i="0" u="none" strike="noStrike" cap="none" normalizeH="0" baseline="0" dirty="0" err="1">
                <a:ln>
                  <a:noFill/>
                </a:ln>
                <a:solidFill>
                  <a:srgbClr val="0070C0"/>
                </a:solidFill>
                <a:effectLst/>
                <a:latin typeface="Times New Roman" panose="02020603050405020304" pitchFamily="18" charset="0"/>
                <a:cs typeface="Times New Roman" panose="02020603050405020304" pitchFamily="18" charset="0"/>
              </a:rPr>
              <a:t>sữa</a:t>
            </a:r>
            <a:r>
              <a:rPr kumimoji="0" lang="en-US" altLang="en-US" sz="2000" b="0" i="0" u="none" strike="noStrike" cap="none" normalizeH="0" baseline="0" dirty="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a:ln>
                  <a:noFill/>
                </a:ln>
                <a:solidFill>
                  <a:srgbClr val="0070C0"/>
                </a:solidFill>
                <a:effectLst/>
                <a:latin typeface="Times New Roman" panose="02020603050405020304" pitchFamily="18" charset="0"/>
                <a:cs typeface="Times New Roman" panose="02020603050405020304" pitchFamily="18" charset="0"/>
              </a:rPr>
              <a:t>sai</a:t>
            </a:r>
            <a:r>
              <a:rPr kumimoji="0" lang="en-US" altLang="en-US" sz="2000" b="0" i="0" u="none" strike="noStrike" cap="none" normalizeH="0" baseline="0" dirty="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a:ln>
                  <a:noFill/>
                </a:ln>
                <a:solidFill>
                  <a:srgbClr val="0070C0"/>
                </a:solidFill>
                <a:effectLst/>
                <a:latin typeface="Times New Roman" panose="02020603050405020304" pitchFamily="18" charset="0"/>
                <a:cs typeface="Times New Roman" panose="02020603050405020304" pitchFamily="18" charset="0"/>
              </a:rPr>
              <a:t>cho</a:t>
            </a:r>
            <a:r>
              <a:rPr kumimoji="0" lang="en-US" altLang="en-US" sz="2000" b="0" i="0" u="none" strike="noStrike" cap="none" normalizeH="0" baseline="0" dirty="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a:ln>
                  <a:noFill/>
                </a:ln>
                <a:solidFill>
                  <a:srgbClr val="0070C0"/>
                </a:solidFill>
                <a:effectLst/>
                <a:latin typeface="Times New Roman" panose="02020603050405020304" pitchFamily="18" charset="0"/>
                <a:cs typeface="Times New Roman" panose="02020603050405020304" pitchFamily="18" charset="0"/>
              </a:rPr>
              <a:t>những</a:t>
            </a:r>
            <a:r>
              <a:rPr kumimoji="0" lang="en-US" altLang="en-US" sz="2000" b="0" i="0" u="none" strike="noStrike" cap="none" normalizeH="0" baseline="0" dirty="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a:ln>
                  <a:noFill/>
                </a:ln>
                <a:solidFill>
                  <a:srgbClr val="0070C0"/>
                </a:solidFill>
                <a:effectLst/>
                <a:latin typeface="Times New Roman" panose="02020603050405020304" pitchFamily="18" charset="0"/>
                <a:cs typeface="Times New Roman" panose="02020603050405020304" pitchFamily="18" charset="0"/>
              </a:rPr>
              <a:t>trẻ</a:t>
            </a:r>
            <a:r>
              <a:rPr kumimoji="0" lang="en-US" altLang="en-US" sz="2000" b="0" i="0" u="none" strike="noStrike" cap="none" normalizeH="0" baseline="0" dirty="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a:ln>
                  <a:noFill/>
                </a:ln>
                <a:solidFill>
                  <a:srgbClr val="0070C0"/>
                </a:solidFill>
                <a:effectLst/>
                <a:latin typeface="Times New Roman" panose="02020603050405020304" pitchFamily="18" charset="0"/>
                <a:cs typeface="Times New Roman" panose="02020603050405020304" pitchFamily="18" charset="0"/>
              </a:rPr>
              <a:t>đọc</a:t>
            </a:r>
            <a:r>
              <a:rPr kumimoji="0" lang="en-US" altLang="en-US" sz="2000" b="0" i="0" u="none" strike="noStrike" cap="none" normalizeH="0" baseline="0" dirty="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a:ln>
                  <a:noFill/>
                </a:ln>
                <a:solidFill>
                  <a:srgbClr val="0070C0"/>
                </a:solidFill>
                <a:effectLst/>
                <a:latin typeface="Times New Roman" panose="02020603050405020304" pitchFamily="18" charset="0"/>
                <a:cs typeface="Times New Roman" panose="02020603050405020304" pitchFamily="18" charset="0"/>
              </a:rPr>
              <a:t>chưa</a:t>
            </a:r>
            <a:r>
              <a:rPr kumimoji="0" lang="en-US" altLang="en-US" sz="2000" b="0" i="0" u="none" strike="noStrike" cap="none" normalizeH="0" baseline="0" dirty="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a:ln>
                  <a:noFill/>
                </a:ln>
                <a:solidFill>
                  <a:srgbClr val="0070C0"/>
                </a:solidFill>
                <a:effectLst/>
                <a:latin typeface="Times New Roman" panose="02020603050405020304" pitchFamily="18" charset="0"/>
                <a:cs typeface="Times New Roman" panose="02020603050405020304" pitchFamily="18" charset="0"/>
              </a:rPr>
              <a:t>đúng</a:t>
            </a:r>
            <a:r>
              <a:rPr kumimoji="0" lang="en-US" altLang="en-US" sz="2000" b="0" i="0" u="none" strike="noStrike" cap="none" normalizeH="0" baseline="0" dirty="0">
                <a:ln>
                  <a:noFill/>
                </a:ln>
                <a:solidFill>
                  <a:srgbClr val="0070C0"/>
                </a:solidFill>
                <a:effectLst/>
                <a:latin typeface="Times New Roman" panose="02020603050405020304" pitchFamily="18" charset="0"/>
                <a:cs typeface="Times New Roman" panose="02020603050405020304" pitchFamily="18" charset="0"/>
              </a:rPr>
              <a:t>.</a:t>
            </a:r>
            <a:endParaRPr kumimoji="0" lang="en-US" altLang="en-US" sz="1600" b="0" i="0" u="none" strike="noStrike" cap="none" normalizeH="0" baseline="0" dirty="0">
              <a:ln>
                <a:noFill/>
              </a:ln>
              <a:solidFill>
                <a:srgbClr val="0070C0"/>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a:ln>
                  <a:noFill/>
                </a:ln>
                <a:solidFill>
                  <a:srgbClr val="0070C0"/>
                </a:solidFill>
                <a:effectLst/>
                <a:latin typeface="Times New Roman" panose="02020603050405020304" pitchFamily="18" charset="0"/>
                <a:cs typeface="Times New Roman" panose="02020603050405020304" pitchFamily="18" charset="0"/>
              </a:rPr>
              <a:t>Sau</a:t>
            </a:r>
            <a:r>
              <a:rPr kumimoji="0" lang="en-US" altLang="en-US" sz="2000" b="0" i="0" u="none" strike="noStrike" cap="none" normalizeH="0" baseline="0" dirty="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a:ln>
                  <a:noFill/>
                </a:ln>
                <a:solidFill>
                  <a:srgbClr val="0070C0"/>
                </a:solidFill>
                <a:effectLst/>
                <a:latin typeface="Times New Roman" panose="02020603050405020304" pitchFamily="18" charset="0"/>
                <a:cs typeface="Times New Roman" panose="02020603050405020304" pitchFamily="18" charset="0"/>
              </a:rPr>
              <a:t>mỗi</a:t>
            </a:r>
            <a:r>
              <a:rPr kumimoji="0" lang="en-US" altLang="en-US" sz="2000" b="0" i="0" u="none" strike="noStrike" cap="none" normalizeH="0" baseline="0" dirty="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a:ln>
                  <a:noFill/>
                </a:ln>
                <a:solidFill>
                  <a:srgbClr val="0070C0"/>
                </a:solidFill>
                <a:effectLst/>
                <a:latin typeface="Times New Roman" panose="02020603050405020304" pitchFamily="18" charset="0"/>
                <a:cs typeface="Times New Roman" panose="02020603050405020304" pitchFamily="18" charset="0"/>
              </a:rPr>
              <a:t>lần</a:t>
            </a:r>
            <a:r>
              <a:rPr kumimoji="0" lang="en-US" altLang="en-US" sz="2000" b="0" i="0" u="none" strike="noStrike" cap="none" normalizeH="0" baseline="0" dirty="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a:ln>
                  <a:noFill/>
                </a:ln>
                <a:solidFill>
                  <a:srgbClr val="0070C0"/>
                </a:solidFill>
                <a:effectLst/>
                <a:latin typeface="Times New Roman" panose="02020603050405020304" pitchFamily="18" charset="0"/>
                <a:cs typeface="Times New Roman" panose="02020603050405020304" pitchFamily="18" charset="0"/>
              </a:rPr>
              <a:t>trẻ</a:t>
            </a:r>
            <a:r>
              <a:rPr kumimoji="0" lang="en-US" altLang="en-US" sz="2000" b="0" i="0" u="none" strike="noStrike" cap="none" normalizeH="0" baseline="0" dirty="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a:ln>
                  <a:noFill/>
                </a:ln>
                <a:solidFill>
                  <a:srgbClr val="0070C0"/>
                </a:solidFill>
                <a:effectLst/>
                <a:latin typeface="Times New Roman" panose="02020603050405020304" pitchFamily="18" charset="0"/>
                <a:cs typeface="Times New Roman" panose="02020603050405020304" pitchFamily="18" charset="0"/>
              </a:rPr>
              <a:t>đọc</a:t>
            </a:r>
            <a:r>
              <a:rPr kumimoji="0" lang="en-US" altLang="en-US" sz="2000" b="0" i="0" u="none" strike="noStrike" cap="none" normalizeH="0" baseline="0" dirty="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a:ln>
                  <a:noFill/>
                </a:ln>
                <a:solidFill>
                  <a:srgbClr val="0070C0"/>
                </a:solidFill>
                <a:effectLst/>
                <a:latin typeface="Times New Roman" panose="02020603050405020304" pitchFamily="18" charset="0"/>
                <a:cs typeface="Times New Roman" panose="02020603050405020304" pitchFamily="18" charset="0"/>
              </a:rPr>
              <a:t>cô</a:t>
            </a:r>
            <a:r>
              <a:rPr kumimoji="0" lang="en-US" altLang="en-US" sz="2000" b="0" i="0" u="none" strike="noStrike" cap="none" normalizeH="0" baseline="0" dirty="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a:ln>
                  <a:noFill/>
                </a:ln>
                <a:solidFill>
                  <a:srgbClr val="0070C0"/>
                </a:solidFill>
                <a:effectLst/>
                <a:latin typeface="Times New Roman" panose="02020603050405020304" pitchFamily="18" charset="0"/>
                <a:cs typeface="Times New Roman" panose="02020603050405020304" pitchFamily="18" charset="0"/>
              </a:rPr>
              <a:t>và</a:t>
            </a:r>
            <a:r>
              <a:rPr kumimoji="0" lang="en-US" altLang="en-US" sz="2000" b="0" i="0" u="none" strike="noStrike" cap="none" normalizeH="0" baseline="0" dirty="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a:ln>
                  <a:noFill/>
                </a:ln>
                <a:solidFill>
                  <a:srgbClr val="0070C0"/>
                </a:solidFill>
                <a:effectLst/>
                <a:latin typeface="Times New Roman" panose="02020603050405020304" pitchFamily="18" charset="0"/>
                <a:cs typeface="Times New Roman" panose="02020603050405020304" pitchFamily="18" charset="0"/>
              </a:rPr>
              <a:t>trẻ</a:t>
            </a:r>
            <a:r>
              <a:rPr kumimoji="0" lang="en-US" altLang="en-US" sz="2000" b="0" i="0" u="none" strike="noStrike" cap="none" normalizeH="0" baseline="0" dirty="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a:ln>
                  <a:noFill/>
                </a:ln>
                <a:solidFill>
                  <a:srgbClr val="0070C0"/>
                </a:solidFill>
                <a:effectLst/>
                <a:latin typeface="Times New Roman" panose="02020603050405020304" pitchFamily="18" charset="0"/>
                <a:cs typeface="Times New Roman" panose="02020603050405020304" pitchFamily="18" charset="0"/>
              </a:rPr>
              <a:t>cùng</a:t>
            </a:r>
            <a:r>
              <a:rPr kumimoji="0" lang="en-US" altLang="en-US" sz="2000" b="0" i="0" u="none" strike="noStrike" cap="none" normalizeH="0" baseline="0" dirty="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a:ln>
                  <a:noFill/>
                </a:ln>
                <a:solidFill>
                  <a:srgbClr val="0070C0"/>
                </a:solidFill>
                <a:effectLst/>
                <a:latin typeface="Times New Roman" panose="02020603050405020304" pitchFamily="18" charset="0"/>
                <a:cs typeface="Times New Roman" panose="02020603050405020304" pitchFamily="18" charset="0"/>
              </a:rPr>
              <a:t>nhận</a:t>
            </a:r>
            <a:r>
              <a:rPr kumimoji="0" lang="en-US" altLang="en-US" sz="2000" b="0" i="0" u="none" strike="noStrike" cap="none" normalizeH="0" baseline="0" dirty="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a:ln>
                  <a:noFill/>
                </a:ln>
                <a:solidFill>
                  <a:srgbClr val="0070C0"/>
                </a:solidFill>
                <a:effectLst/>
                <a:latin typeface="Times New Roman" panose="02020603050405020304" pitchFamily="18" charset="0"/>
                <a:cs typeface="Times New Roman" panose="02020603050405020304" pitchFamily="18" charset="0"/>
              </a:rPr>
              <a:t>xét</a:t>
            </a:r>
            <a:r>
              <a:rPr kumimoji="0" lang="en-US" altLang="en-US" sz="2000" b="0" i="0" u="none" strike="noStrike" cap="none" normalizeH="0" baseline="0" dirty="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a:ln>
                  <a:noFill/>
                </a:ln>
                <a:solidFill>
                  <a:srgbClr val="0070C0"/>
                </a:solidFill>
                <a:effectLst/>
                <a:latin typeface="Times New Roman" panose="02020603050405020304" pitchFamily="18" charset="0"/>
                <a:cs typeface="Times New Roman" panose="02020603050405020304" pitchFamily="18" charset="0"/>
              </a:rPr>
              <a:t>tuyên</a:t>
            </a:r>
            <a:r>
              <a:rPr kumimoji="0" lang="en-US" altLang="en-US" sz="2000" b="0" i="0" u="none" strike="noStrike" cap="none" normalizeH="0" baseline="0" dirty="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a:ln>
                  <a:noFill/>
                </a:ln>
                <a:solidFill>
                  <a:srgbClr val="0070C0"/>
                </a:solidFill>
                <a:effectLst/>
                <a:latin typeface="Times New Roman" panose="02020603050405020304" pitchFamily="18" charset="0"/>
                <a:cs typeface="Times New Roman" panose="02020603050405020304" pitchFamily="18" charset="0"/>
              </a:rPr>
              <a:t>dương</a:t>
            </a:r>
            <a:r>
              <a:rPr kumimoji="0" lang="en-US" altLang="en-US" sz="2000" b="0" i="0" u="none" strike="noStrike" cap="none" normalizeH="0" baseline="0" dirty="0">
                <a:ln>
                  <a:noFill/>
                </a:ln>
                <a:solidFill>
                  <a:srgbClr val="0070C0"/>
                </a:solidFill>
                <a:effectLst/>
                <a:latin typeface="Times New Roman" panose="02020603050405020304" pitchFamily="18" charset="0"/>
                <a:cs typeface="Times New Roman" panose="02020603050405020304" pitchFamily="18" charset="0"/>
              </a:rPr>
              <a:t>.</a:t>
            </a:r>
            <a:endParaRPr kumimoji="0" lang="en-US" altLang="en-US" sz="2800" b="0" i="0" u="none" strike="noStrike" cap="none" normalizeH="0" baseline="0" dirty="0">
              <a:ln>
                <a:noFill/>
              </a:ln>
              <a:solidFill>
                <a:srgbClr val="0070C0"/>
              </a:solidFill>
              <a:effectLst/>
            </a:endParaRPr>
          </a:p>
        </p:txBody>
      </p:sp>
    </p:spTree>
    <p:extLst>
      <p:ext uri="{BB962C8B-B14F-4D97-AF65-F5344CB8AC3E}">
        <p14:creationId xmlns:p14="http://schemas.microsoft.com/office/powerpoint/2010/main" val="784894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
            <a:ext cx="12192000" cy="6980349"/>
          </a:xfrm>
        </p:spPr>
      </p:pic>
    </p:spTree>
    <p:extLst>
      <p:ext uri="{BB962C8B-B14F-4D97-AF65-F5344CB8AC3E}">
        <p14:creationId xmlns:p14="http://schemas.microsoft.com/office/powerpoint/2010/main" val="384503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TotalTime>
  <Words>617</Words>
  <Application>Microsoft Office PowerPoint</Application>
  <PresentationFormat>Widescreen</PresentationFormat>
  <Paragraphs>32</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Huy Nguyen Duc</dc:creator>
  <cp:lastModifiedBy>Admin</cp:lastModifiedBy>
  <cp:revision>6</cp:revision>
  <dcterms:created xsi:type="dcterms:W3CDTF">2025-01-10T15:21:53Z</dcterms:created>
  <dcterms:modified xsi:type="dcterms:W3CDTF">2026-01-09T14:39:58Z</dcterms:modified>
</cp:coreProperties>
</file>