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89" r:id="rId12"/>
    <p:sldId id="291" r:id="rId13"/>
    <p:sldId id="267" r:id="rId14"/>
    <p:sldId id="293" r:id="rId15"/>
    <p:sldId id="295" r:id="rId16"/>
    <p:sldId id="271" r:id="rId17"/>
    <p:sldId id="272" r:id="rId18"/>
    <p:sldId id="299" r:id="rId19"/>
    <p:sldId id="274" r:id="rId20"/>
    <p:sldId id="276" r:id="rId21"/>
    <p:sldId id="278" r:id="rId22"/>
    <p:sldId id="281" r:id="rId23"/>
    <p:sldId id="300" r:id="rId24"/>
    <p:sldId id="282" r:id="rId25"/>
    <p:sldId id="284" r:id="rId26"/>
    <p:sldId id="302" r:id="rId27"/>
    <p:sldId id="304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79" d="100"/>
          <a:sy n="79" d="100"/>
        </p:scale>
        <p:origin x="113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DFFEA-3058-46FD-98E2-9EFA4F97EF34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1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5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2324" y="2295238"/>
            <a:ext cx="7750175" cy="8621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665287" y="43180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1828801" y="4956175"/>
            <a:ext cx="5486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vi-V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4224" y="3328845"/>
            <a:ext cx="7788275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1" y="3429000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A6D7C-FD77-1DA8-45B8-0456A10D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57013"/>
            <a:ext cx="1295400" cy="1295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07090E-8931-C575-C1E1-94CB2C3AA4BB}"/>
              </a:ext>
            </a:extLst>
          </p:cNvPr>
          <p:cNvSpPr txBox="1"/>
          <p:nvPr/>
        </p:nvSpPr>
        <p:spPr>
          <a:xfrm>
            <a:off x="1363663" y="4572000"/>
            <a:ext cx="572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Gi</a:t>
            </a:r>
            <a:r>
              <a:rPr lang="vi-VN" sz="4800" b="1" dirty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 nen border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00025"/>
            <a:ext cx="9534526" cy="7258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600200"/>
            <a:ext cx="2819400" cy="27749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609600"/>
            <a:ext cx="2819400" cy="27749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3140075" y="1438275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905000" y="2286000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209800" y="4191000"/>
            <a:ext cx="4981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cÇu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cÇu lµ ®­êng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3333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 animBg="1"/>
      <p:bldP spid="9258" grpId="0" animBg="1"/>
      <p:bldP spid="9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inh nen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25167949">
            <a:off x="4997450" y="541338"/>
            <a:ext cx="2324100" cy="3581400"/>
            <a:chOff x="1872" y="480"/>
            <a:chExt cx="2016" cy="2880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09800" y="4191000"/>
            <a:ext cx="4745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trô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trô lµ ®­êng cong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143000"/>
            <a:ext cx="1905000" cy="2971800"/>
            <a:chOff x="1872" y="480"/>
            <a:chExt cx="2016" cy="2880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17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981200" y="1371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125" y="2219325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2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10" grpId="0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895600"/>
            <a:ext cx="2590800" cy="25463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29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2895600"/>
            <a:ext cx="2590800" cy="25463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0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505200" y="381000"/>
            <a:ext cx="2590800" cy="2546350"/>
            <a:chOff x="1979" y="1715"/>
            <a:chExt cx="1849" cy="1892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4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98525" y="5472113"/>
            <a:ext cx="625792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V× khèi cÇu kh«ng cã mÆt</a:t>
            </a:r>
          </a:p>
          <a:p>
            <a:r>
              <a:rPr lang="en-US" sz="2800">
                <a:latin typeface=".VnAvant" pitchFamily="34" charset="0"/>
              </a:rPr>
              <a:t>Ph¼ng nµo mµ ®Òu lµ ®­êng cong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822325" y="2652713"/>
            <a:ext cx="24003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§­êng cong</a:t>
            </a:r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32004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6 C 0.04635 -0.1526 0.09271 -0.30521 0.14618 -0.36763 C 0.19965 -0.43006 0.29167 -0.37295 0.32066 -0.37411 " pathEditMode="relative" ptsTypes="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28E-6 C 0.11303 0.00047 0.22605 0.00116 0.27292 0.07399 C 0.3198 0.14682 0.27934 0.37665 0.28091 0.4374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 animBg="1"/>
      <p:bldP spid="12355" grpId="0" animBg="1"/>
      <p:bldP spid="12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5" y="1417638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0"/>
            <a:ext cx="535463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38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Nhận biết khối vuông, khối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13" y="1323975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0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 vuông có thể chồng lên nhau.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509588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62000"/>
            <a:ext cx="4267200" cy="536416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6576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75" y="5480050"/>
            <a:ext cx="63420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3" y="1657350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13" y="1044575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75" y="1079500"/>
            <a:ext cx="831850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0" y="1016000"/>
            <a:ext cx="4991100" cy="79375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3422650"/>
            <a:ext cx="1438275" cy="3435350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92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4679771_1254659758718329_745543235032671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6934200" cy="4876800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SO SÁNH</a:t>
            </a:r>
            <a:endParaRPr lang="en-US" dirty="0"/>
          </a:p>
        </p:txBody>
      </p:sp>
      <p:pic>
        <p:nvPicPr>
          <p:cNvPr id="6" name="Content Placeholder 5" descr="314494389_940104780300780_6896906631970451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162800" cy="4495800"/>
          </a:xfr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25" y="2163763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0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38" y="304800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.VnTime" pitchFamily="34" charset="0"/>
              </a:rPr>
              <a:t>Gièng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0"/>
            <a:ext cx="62976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Time" pitchFamily="34" charset="0"/>
              </a:rPr>
              <a:t>Kh¸c nhau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88" y="4803775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3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3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0" y="5870575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0" y="3759200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7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88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88" y="4076700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13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75" y="827088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10125" y="3397250"/>
            <a:ext cx="3622675" cy="3460750"/>
            <a:chOff x="3432" y="1000"/>
            <a:chExt cx="2328" cy="2308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00000" flipH="1">
              <a:off x="4333" y="1881"/>
              <a:ext cx="2304" cy="550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54575" y="4259263"/>
            <a:ext cx="2701925" cy="25987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2913" y="4311650"/>
            <a:ext cx="4025900" cy="2546350"/>
            <a:chOff x="-1077" y="992"/>
            <a:chExt cx="3149" cy="2094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12888" y="4384675"/>
            <a:ext cx="6802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3100" y="0"/>
            <a:ext cx="2476500" cy="3733800"/>
            <a:chOff x="1872" y="480"/>
            <a:chExt cx="2016" cy="2880"/>
          </a:xfrm>
        </p:grpSpPr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11" name="Picture 63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29200" y="228600"/>
            <a:ext cx="2935287" cy="3003550"/>
            <a:chOff x="1979" y="1715"/>
            <a:chExt cx="1849" cy="1892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11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8" name="AutoShape 7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42400" cy="6858000"/>
          </a:xfrm>
          <a:noFill/>
          <a:ln/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luôn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mạnh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khỏe,công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cháu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chăm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ngoan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giỏi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tạm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hẹn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gặp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/>
        </p:nvSpPr>
        <p:spPr bwMode="auto">
          <a:xfrm>
            <a:off x="449263" y="1600200"/>
            <a:ext cx="8374062" cy="2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71" grpId="0"/>
      <p:bldP spid="2050" grpId="0" animBg="1"/>
      <p:bldP spid="2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</a:rPr>
              <a:t>SO SÁNH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723</Words>
  <Application>Microsoft Office PowerPoint</Application>
  <PresentationFormat>On-screen Show (4:3)</PresentationFormat>
  <Paragraphs>103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Bài học đến đây là kết thúc  Chúc các cô luôn mạnh khỏe,công tác tốt Chúc các cháu chăm ngoan , học giỏi ! Xin chào tạm biệt và hẹn gặp lại!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Administrator</cp:lastModifiedBy>
  <cp:revision>22</cp:revision>
  <dcterms:created xsi:type="dcterms:W3CDTF">2022-11-07T15:22:08Z</dcterms:created>
  <dcterms:modified xsi:type="dcterms:W3CDTF">2026-01-19T03:01:30Z</dcterms:modified>
</cp:coreProperties>
</file>