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4815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60"/>
            <a:ext cx="601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</a:t>
            </a:r>
            <a:r>
              <a:rPr lang="vi-VN" sz="4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MN</a:t>
            </a:r>
            <a:r>
              <a:rPr lang="en-US" sz="4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ÁNH SAO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18669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4522232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tuổi: 24- 36 tháng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59259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96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Ngô Thị Miền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học; 2025-2026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1320240"/>
            <a:ext cx="1219200" cy="974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*Kết 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+mj-lt"/>
              </a:rPr>
              <a:t>“Rau gì trong trắng ngoài xanh</a:t>
            </a:r>
            <a:br>
              <a:rPr lang="vi-VN" sz="3200" b="1" i="1" dirty="0">
                <a:latin typeface="+mj-lt"/>
              </a:rPr>
            </a:br>
            <a:r>
              <a:rPr lang="vi-VN" sz="3200" b="1" i="1" dirty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thoại trích dẫn: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“Các con vừa nghe cô đọc bài thơ gì?”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411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68</cp:revision>
  <dcterms:created xsi:type="dcterms:W3CDTF">2021-09-07T10:29:06Z</dcterms:created>
  <dcterms:modified xsi:type="dcterms:W3CDTF">2026-03-02T17:30:20Z</dcterms:modified>
</cp:coreProperties>
</file>