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1"/>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299" r:id="rId30"/>
    <p:sldId id="308" r:id="rId31"/>
    <p:sldId id="278" r:id="rId32"/>
    <p:sldId id="290" r:id="rId33"/>
    <p:sldId id="291" r:id="rId34"/>
    <p:sldId id="279" r:id="rId35"/>
    <p:sldId id="280" r:id="rId36"/>
    <p:sldId id="293" r:id="rId37"/>
    <p:sldId id="292" r:id="rId38"/>
    <p:sldId id="281" r:id="rId39"/>
    <p:sldId id="282" r:id="rId40"/>
    <p:sldId id="309" r:id="rId41"/>
    <p:sldId id="310" r:id="rId42"/>
    <p:sldId id="294" r:id="rId43"/>
    <p:sldId id="295" r:id="rId44"/>
    <p:sldId id="311" r:id="rId45"/>
    <p:sldId id="286" r:id="rId46"/>
    <p:sldId id="283" r:id="rId47"/>
    <p:sldId id="284" r:id="rId48"/>
    <p:sldId id="287" r:id="rId49"/>
    <p:sldId id="288" r:id="rId50"/>
  </p:sldIdLst>
  <p:sldSz cx="12192000" cy="6858000"/>
  <p:notesSz cx="6858000" cy="9144000"/>
  <p:embeddedFontLst>
    <p:embeddedFont>
      <p:font typeface="Vogue-ExtraBold" charset="-93"/>
      <p:regular r:id="rId52"/>
    </p:embeddedFont>
    <p:embeddedFont>
      <p:font typeface="Calibri Light" charset="0"/>
      <p:regular r:id="rId53"/>
      <p:italic r:id="rId54"/>
    </p:embeddedFont>
    <p:embeddedFont>
      <p:font typeface="Cambria" pitchFamily="18" charset="0"/>
      <p:regular r:id="rId55"/>
      <p:bold r:id="rId56"/>
      <p:italic r:id="rId57"/>
      <p:boldItalic r:id="rId58"/>
    </p:embeddedFont>
    <p:embeddedFont>
      <p:font typeface="#9Slide07 HoneyCream" charset="-93"/>
      <p:regular r:id="rId59"/>
    </p:embeddedFont>
    <p:embeddedFont>
      <p:font typeface="Calibri" pitchFamily="34" charset="0"/>
      <p:regular r:id="rId60"/>
      <p:bold r:id="rId61"/>
      <p:italic r:id="rId62"/>
      <p:boldItalic r:id="rId63"/>
    </p:embeddedFont>
    <p:embeddedFont>
      <p:font typeface="宋体" pitchFamily="2" charset="-122"/>
      <p:regular r:id="rId64"/>
    </p:embeddedFont>
    <p:embeddedFont>
      <p:font typeface="UTM Avo" pitchFamily="18" charset="0"/>
      <p:regular r:id="rId65"/>
      <p:bold r:id="rId66"/>
      <p:italic r:id="rId67"/>
      <p:boldItalic r:id="rId68"/>
    </p:embeddedFont>
    <p:embeddedFont>
      <p:font typeface="UTM Aurora" pitchFamily="18" charset="0"/>
      <p:regular r:id="rId69"/>
    </p:embeddedFont>
    <p:embeddedFont>
      <p:font typeface="Open Sans"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6A3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9.wdp"/><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5.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endPar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
        <p:nvSpPr>
          <p:cNvPr id="33" name="Speech Bubble: Oval 9">
            <a:extLst>
              <a:ext uri="{FF2B5EF4-FFF2-40B4-BE49-F238E27FC236}">
                <a16:creationId xmlns=""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i="0" dirty="0" smtClean="0">
                  <a:solidFill>
                    <a:srgbClr val="000000"/>
                  </a:solidFill>
                  <a:effectLst/>
                  <a:latin typeface="Cambria" panose="02040503050406030204" pitchFamily="18" charset="0"/>
                </a:rPr>
                <a:t>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smtClean="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605039"/>
            <a:ext cx="3851256" cy="844435"/>
            <a:chOff x="484909" y="1722324"/>
            <a:chExt cx="3889375"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484909" y="1722324"/>
              <a:ext cx="3889375"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a:solidFill>
                    <a:srgbClr val="002060"/>
                  </a:solidFill>
                  <a:latin typeface="Calibri" panose="020F0502020204030204" pitchFamily="34" charset="0"/>
                  <a:cs typeface="Calibri" panose="020F0502020204030204" pitchFamily="34" charset="0"/>
                </a:rPr>
                <a:t>b</a:t>
              </a:r>
              <a:r>
                <a:rPr kumimoji="0" lang="vi-VN" sz="4400" b="0"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uông</a:t>
              </a:r>
              <a:r>
                <a:rPr kumimoji="0" lang="vi-VN" sz="4400" b="0" i="0" u="none" strike="noStrike" kern="1200" cap="none" spc="0" normalizeH="0" noProof="0" smtClean="0">
                  <a:ln>
                    <a:noFill/>
                  </a:ln>
                  <a:solidFill>
                    <a:srgbClr val="002060"/>
                  </a:solidFill>
                  <a:effectLst/>
                  <a:uLnTx/>
                  <a:uFillTx/>
                  <a:latin typeface="Calibri" panose="020F0502020204030204" pitchFamily="34" charset="0"/>
                  <a:cs typeface="Calibri" panose="020F0502020204030204" pitchFamily="34" charset="0"/>
                </a:rPr>
                <a:t> xuống</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srgbClr val="002060"/>
                  </a:solidFill>
                  <a:latin typeface="Calibri" panose="020F0502020204030204" pitchFamily="34" charset="0"/>
                  <a:cs typeface="Calibri" panose="020F0502020204030204" pitchFamily="34" charset="0"/>
                </a:rPr>
                <a:t>t</a:t>
              </a:r>
              <a:r>
                <a:rPr kumimoji="0" lang="vi-VN" sz="4400" b="0"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rống </a:t>
              </a: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024443"/>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srgbClr val="002060"/>
                  </a:solidFill>
                  <a:latin typeface="Calibri" panose="020F0502020204030204" pitchFamily="34" charset="0"/>
                  <a:cs typeface="Calibri" panose="020F0502020204030204" pitchFamily="34" charset="0"/>
                </a:rPr>
                <a:t>t</a:t>
              </a:r>
              <a:r>
                <a:rPr kumimoji="0" lang="vi-VN" sz="4400" b="0"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rống </a:t>
              </a: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076664"/>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srgbClr val="002060"/>
                  </a:solidFill>
                  <a:latin typeface="Calibri" panose="020F0502020204030204" pitchFamily="34" charset="0"/>
                  <a:cs typeface="Calibri" panose="020F0502020204030204" pitchFamily="34" charset="0"/>
                </a:rPr>
                <a:t>t</a:t>
              </a:r>
              <a:r>
                <a:rPr kumimoji="0" lang="vi-VN" sz="4400" b="0"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rống </a:t>
              </a: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08214" y="5361876"/>
            <a:ext cx="3687894" cy="904840"/>
            <a:chOff x="3245714" y="2942091"/>
            <a:chExt cx="4807022" cy="1171199"/>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42091"/>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4947321"/>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vi-VN" sz="4400" smtClean="0">
                <a:latin typeface="Cambria" panose="02040503050406030204" pitchFamily="18" charset="0"/>
              </a:rPr>
              <a:t>        </a:t>
            </a:r>
            <a:r>
              <a:rPr lang="nl-NL" sz="4400" smtClean="0">
                <a:latin typeface="Cambria" panose="02040503050406030204" pitchFamily="18" charset="0"/>
              </a:rPr>
              <a:t>Khi </a:t>
            </a:r>
            <a:r>
              <a:rPr lang="nl-NL" sz="4400" dirty="0">
                <a:latin typeface="Cambria" panose="02040503050406030204" pitchFamily="18" charset="0"/>
              </a:rPr>
              <a:t>chị gái Ku-chi-tô thành </a:t>
            </a:r>
            <a:r>
              <a:rPr lang="nl-NL" sz="4400">
                <a:latin typeface="Cambria" panose="02040503050406030204" pitchFamily="18" charset="0"/>
              </a:rPr>
              <a:t>lập </a:t>
            </a:r>
            <a:r>
              <a:rPr lang="nl-NL" sz="4400" smtClean="0">
                <a:latin typeface="Cambria" panose="02040503050406030204" pitchFamily="18" charset="0"/>
              </a:rPr>
              <a:t>A-na-ca-ô-na,</a:t>
            </a:r>
            <a:r>
              <a:rPr lang="vi-VN" sz="4400" smtClean="0">
                <a:latin typeface="Cambria" panose="02040503050406030204" pitchFamily="18" charset="0"/>
              </a:rPr>
              <a:t> </a:t>
            </a:r>
            <a:r>
              <a:rPr lang="nl-NL" sz="4400" smtClean="0">
                <a:latin typeface="Cambria" panose="02040503050406030204" pitchFamily="18" charset="0"/>
              </a:rPr>
              <a:t>nhóm </a:t>
            </a:r>
            <a:r>
              <a:rPr lang="nl-NL" sz="4400" dirty="0">
                <a:latin typeface="Cambria" panose="02040503050406030204" pitchFamily="18" charset="0"/>
              </a:rPr>
              <a:t>nhảy nữ đầu tiên của </a:t>
            </a:r>
            <a:r>
              <a:rPr lang="nl-NL" sz="4400" dirty="0" smtClean="0">
                <a:latin typeface="Cambria" panose="02040503050406030204" pitchFamily="18" charset="0"/>
              </a:rPr>
              <a:t>Cu-ba, cô </a:t>
            </a:r>
            <a:r>
              <a:rPr lang="nl-NL" sz="4400" dirty="0">
                <a:latin typeface="Cambria" panose="02040503050406030204" pitchFamily="18" charset="0"/>
              </a:rPr>
              <a:t>bé Mi-lô mười </a:t>
            </a:r>
            <a:r>
              <a:rPr lang="nl-NL" sz="4400" dirty="0" smtClean="0">
                <a:latin typeface="Cambria" panose="02040503050406030204" pitchFamily="18" charset="0"/>
              </a:rPr>
              <a:t>tuổi đã </a:t>
            </a:r>
            <a:r>
              <a:rPr lang="nl-NL" sz="4400" dirty="0">
                <a:latin typeface="Cambria" panose="02040503050406030204" pitchFamily="18" charset="0"/>
              </a:rPr>
              <a:t>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34" name="Straight Connector 33"/>
          <p:cNvCxnSpPr/>
          <p:nvPr/>
        </p:nvCxnSpPr>
        <p:spPr>
          <a:xfrm flipH="1">
            <a:off x="11306390"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smtClean="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xmlns=""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xmlns=""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256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xmlns=""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xmlns=""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xmlns=""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xmlns=""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xmlns=""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xmlns=""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smtClean="0">
                  <a:solidFill>
                    <a:schemeClr val="accent6"/>
                  </a:solidFill>
                  <a:latin typeface="Calibri" panose="020F0502020204030204" pitchFamily="34" charset="0"/>
                  <a:cs typeface="Calibri" panose="020F0502020204030204" pitchFamily="34" charset="0"/>
                </a:rPr>
                <a:t>nổi bật</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3049099" y="318724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4832578" y="3509208"/>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848139"/>
            <a:ext cx="6360337" cy="6138171"/>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a:t>
              </a:r>
              <a:r>
                <a:rPr lang="vi-VN" sz="4000" smtClean="0">
                  <a:solidFill>
                    <a:schemeClr val="accent6"/>
                  </a:solidFill>
                  <a:latin typeface="Calibri" panose="020F0502020204030204" pitchFamily="34" charset="0"/>
                  <a:cs typeface="Calibri" panose="020F0502020204030204" pitchFamily="34" charset="0"/>
                </a:rPr>
                <a:t>nổi </a:t>
              </a:r>
              <a:r>
                <a:rPr lang="vi-VN" sz="4000" smtClean="0">
                  <a:solidFill>
                    <a:schemeClr val="accent6"/>
                  </a:solidFill>
                  <a:latin typeface="Calibri" panose="020F0502020204030204" pitchFamily="34" charset="0"/>
                  <a:cs typeface="Calibri" panose="020F0502020204030204" pitchFamily="34" charset="0"/>
                </a:rPr>
                <a:t>bật</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xmlns=""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xmlns=""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a:t>
            </a:r>
            <a:r>
              <a:rPr lang="vi-VN" sz="4000" b="1" smtClean="0">
                <a:solidFill>
                  <a:srgbClr val="C00000"/>
                </a:solidFill>
                <a:latin typeface="Cambria" panose="02040503050406030204" pitchFamily="18" charset="0"/>
                <a:ea typeface="Cambria" panose="02040503050406030204" pitchFamily="18" charset="0"/>
                <a:cs typeface="Calibri" panose="020F0502020204030204" pitchFamily="34" charset="0"/>
              </a:rPr>
              <a:t>không </a:t>
            </a:r>
            <a:r>
              <a:rPr lang="vi-VN" sz="4000" b="1" smtClean="0">
                <a:solidFill>
                  <a:srgbClr val="C00000"/>
                </a:solidFill>
                <a:latin typeface="Cambria" panose="02040503050406030204" pitchFamily="18" charset="0"/>
                <a:ea typeface="Cambria" panose="02040503050406030204" pitchFamily="18" charset="0"/>
                <a:cs typeface="Calibri" panose="020F0502020204030204" pitchFamily="34" charset="0"/>
              </a:rPr>
              <a:t>khí </a:t>
            </a: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xmlns=""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xmlns=""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xmlns=""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xmlns=""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xmlns=""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xmlns=""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xmlns=""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xmlns=""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xmlns=""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xmlns=""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xmlns=""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xmlns=""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xmlns=""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xmlns=""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xmlns=""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xmlns=""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xmlns=""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a:t>
            </a:r>
            <a:r>
              <a:rPr kumimoji="0" lang="vi-VN" sz="4000" b="0" i="0" u="none" strike="noStrike" kern="1200" cap="none" spc="0" normalizeH="0" noProof="0" smtClean="0">
                <a:ln>
                  <a:noFill/>
                </a:ln>
                <a:solidFill>
                  <a:srgbClr val="FFFFFF"/>
                </a:solidFill>
                <a:effectLst/>
                <a:uLnTx/>
                <a:uFillTx/>
                <a:latin typeface="Calibri" panose="020F0502020204030204" pitchFamily="34" charset="0"/>
                <a:cs typeface="Calibri" panose="020F0502020204030204" pitchFamily="34" charset="0"/>
              </a:rPr>
              <a:t>ngay! Nhạc </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smtClean="0">
                <a:ln>
                  <a:noFill/>
                </a:ln>
                <a:solidFill>
                  <a:srgbClr val="FFFFFF"/>
                </a:solidFill>
                <a:effectLst/>
                <a:uLnTx/>
                <a:uFillTx/>
                <a:latin typeface="Calibri" panose="020F0502020204030204" pitchFamily="34" charset="0"/>
                <a:cs typeface="Calibri" panose="020F0502020204030204" pitchFamily="34" charset="0"/>
              </a:rPr>
              <a:t>- Mọi </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xmlns=""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xmlns=""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xmlns=""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xmlns=""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xmlns=""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xmlns=""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xmlns=""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xmlns=""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xmlns=""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xmlns=""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xmlns=""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xmlns=""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xmlns=""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xmlns=""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xmlns=""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xmlns=""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xmlns=""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xmlns=""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xmlns=""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xmlns=""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xmlns=""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xmlns=""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xmlns=""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xmlns=""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smtClean="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smtClean="0">
                <a:solidFill>
                  <a:schemeClr val="accent3">
                    <a:lumMod val="20000"/>
                    <a:lumOff val="80000"/>
                  </a:schemeClr>
                </a:solidFill>
                <a:latin typeface="Cambria" panose="02040503050406030204" pitchFamily="18" charset="0"/>
                <a:cs typeface="Calibri" panose="020F0502020204030204" pitchFamily="34" charset="0"/>
              </a:rPr>
              <a:t>Hành </a:t>
            </a:r>
            <a:r>
              <a:rPr lang="vi-VN" sz="3200" dirty="0">
                <a:solidFill>
                  <a:schemeClr val="accent3">
                    <a:lumMod val="20000"/>
                    <a:lumOff val="80000"/>
                  </a:schemeClr>
                </a:solidFill>
                <a:latin typeface="Cambria" panose="02040503050406030204" pitchFamily="18" charset="0"/>
                <a:cs typeface="Calibri" panose="020F0502020204030204" pitchFamily="34" charset="0"/>
              </a:rPr>
              <a:t>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smtClean="0">
              <a:solidFill>
                <a:srgbClr val="7030A0"/>
              </a:solidFill>
              <a:latin typeface="Cambria" panose="02040503050406030204" pitchFamily="18" charset="0"/>
            </a:endParaRPr>
          </a:p>
          <a:p>
            <a:pPr algn="just"/>
            <a:r>
              <a:rPr lang="vi-VN" sz="4000" b="1" i="1" smtClean="0">
                <a:solidFill>
                  <a:srgbClr val="7030A0"/>
                </a:solidFill>
                <a:latin typeface="Cambria" panose="02040503050406030204" pitchFamily="18" charset="0"/>
              </a:rPr>
              <a:t>      Để </a:t>
            </a:r>
            <a:r>
              <a:rPr lang="vi-VN" sz="4000" b="1" i="1" dirty="0">
                <a:solidFill>
                  <a:srgbClr val="7030A0"/>
                </a:solidFill>
                <a:latin typeface="Cambria" panose="02040503050406030204" pitchFamily="18" charset="0"/>
              </a:rPr>
              <a:t>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99549" y="3094353"/>
            <a:ext cx="7366119" cy="1200329"/>
          </a:xfrm>
          <a:prstGeom prst="rect">
            <a:avLst/>
          </a:prstGeom>
          <a:noFill/>
        </p:spPr>
        <p:txBody>
          <a:bodyPr wrap="none" lIns="91440" tIns="45720" rIns="91440" bIns="45720">
            <a:spAutoFit/>
          </a:bodyPr>
          <a:lstStyle/>
          <a:p>
            <a:pPr algn="ctr"/>
            <a:r>
              <a:rPr lang="en-US" sz="72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endParaRPr lang="en-US" sz="72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xmlns=""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xmlns=""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xmlns=""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xmlns=""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xmlns=""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xmlns=""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974176" y="3219788"/>
            <a:ext cx="5416869" cy="1200329"/>
          </a:xfrm>
          <a:prstGeom prst="rect">
            <a:avLst/>
          </a:prstGeom>
          <a:noFill/>
        </p:spPr>
        <p:txBody>
          <a:bodyPr wrap="none" lIns="91440" tIns="45720" rIns="91440" bIns="45720">
            <a:spAutoFit/>
          </a:bodyPr>
          <a:lstStyle/>
          <a:p>
            <a:pPr algn="ctr"/>
            <a:r>
              <a:rPr lang="en-US" sz="7200" b="1"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a:t>
            </a:r>
            <a:endParaRPr lang="en-US" sz="72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xmlns=""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xmlns=""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xmlns=""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xmlns=""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xmlns=""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xmlns=""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xmlns=""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xmlns=""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xmlns=""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xmlns=""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xmlns=""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xmlns=""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xmlns=""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xmlns=""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4855988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xmlns="" val="3494456889"/>
                    </a:ext>
                  </a:extLst>
                </a:gridCol>
                <a:gridCol w="3510012">
                  <a:extLst>
                    <a:ext uri="{9D8B030D-6E8A-4147-A177-3AD203B41FA5}">
                      <a16:colId xmlns:a16="http://schemas.microsoft.com/office/drawing/2014/main" xmlns="" val="2931248501"/>
                    </a:ext>
                  </a:extLst>
                </a:gridCol>
                <a:gridCol w="3510012">
                  <a:extLst>
                    <a:ext uri="{9D8B030D-6E8A-4147-A177-3AD203B41FA5}">
                      <a16:colId xmlns:a16="http://schemas.microsoft.com/office/drawing/2014/main" xmlns=""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2022917482"/>
                  </a:ext>
                </a:extLst>
              </a:tr>
              <a:tr h="370840">
                <a:tc>
                  <a:txBody>
                    <a:bodyPr/>
                    <a:lstStyle/>
                    <a:p>
                      <a:pPr algn="ctr"/>
                      <a:r>
                        <a:rPr lang="vi-VN" sz="4800" dirty="0" smtClean="0">
                          <a:solidFill>
                            <a:srgbClr val="7030A0"/>
                          </a:solidFill>
                          <a:latin typeface="Cambria" panose="02040503050406030204" pitchFamily="18" charset="0"/>
                          <a:ea typeface="Cambria" panose="02040503050406030204" pitchFamily="18" charset="0"/>
                        </a:rPr>
                        <a:t>Nhạc sĩ</a:t>
                      </a:r>
                      <a:endParaRPr lang="en-US" sz="4800" dirty="0">
                        <a:solidFill>
                          <a:srgbClr val="7030A0"/>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1822222820"/>
                  </a:ext>
                </a:extLst>
              </a:tr>
              <a:tr h="370840">
                <a:tc>
                  <a:txBody>
                    <a:bodyPr/>
                    <a:lstStyle/>
                    <a:p>
                      <a:pPr algn="ctr"/>
                      <a:r>
                        <a:rPr lang="vi-VN" sz="4800" dirty="0" smtClean="0">
                          <a:solidFill>
                            <a:srgbClr val="002060"/>
                          </a:solidFill>
                          <a:latin typeface="Cambria" panose="02040503050406030204" pitchFamily="18" charset="0"/>
                          <a:ea typeface="Cambria" panose="02040503050406030204" pitchFamily="18" charset="0"/>
                        </a:rPr>
                        <a:t>Kiến trúc</a:t>
                      </a:r>
                      <a:r>
                        <a:rPr lang="vi-VN" sz="4800" baseline="0" dirty="0" smtClean="0">
                          <a:solidFill>
                            <a:srgbClr val="002060"/>
                          </a:solidFill>
                          <a:latin typeface="Cambria" panose="02040503050406030204" pitchFamily="18" charset="0"/>
                          <a:ea typeface="Cambria" panose="02040503050406030204" pitchFamily="18" charset="0"/>
                        </a:rPr>
                        <a:t> sư</a:t>
                      </a:r>
                      <a:endParaRPr lang="en-US" sz="48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b="1" dirty="0" smtClean="0">
                <a:solidFill>
                  <a:srgbClr val="7030A0"/>
                </a:solidFill>
                <a:latin typeface="Cambria" panose="02040503050406030204" pitchFamily="18" charset="0"/>
                <a:ea typeface="Cambria" panose="02040503050406030204" pitchFamily="18" charset="0"/>
              </a:rPr>
              <a:t>Sáng tác nhạc</a:t>
            </a:r>
            <a:endParaRPr lang="en-US" sz="4000" b="1" dirty="0">
              <a:solidFill>
                <a:srgbClr val="7030A0"/>
              </a:solidFill>
              <a:latin typeface="Cambria" panose="02040503050406030204" pitchFamily="18" charset="0"/>
              <a:ea typeface="Cambria" panose="02040503050406030204" pitchFamily="18" charset="0"/>
            </a:endParaRPr>
          </a:p>
        </p:txBody>
      </p:sp>
      <p:sp>
        <p:nvSpPr>
          <p:cNvPr id="7" name="TextBox 6"/>
          <p:cNvSpPr txBox="1"/>
          <p:nvPr/>
        </p:nvSpPr>
        <p:spPr>
          <a:xfrm>
            <a:off x="7764808" y="3309601"/>
            <a:ext cx="3749786" cy="584775"/>
          </a:xfrm>
          <a:prstGeom prst="rect">
            <a:avLst/>
          </a:prstGeom>
          <a:noFill/>
        </p:spPr>
        <p:txBody>
          <a:bodyPr wrap="square" rtlCol="0">
            <a:spAutoFit/>
          </a:bodyPr>
          <a:lstStyle/>
          <a:p>
            <a:pPr algn="ctr"/>
            <a:r>
              <a:rPr lang="vi-VN" sz="3200" b="1" dirty="0" smtClean="0">
                <a:solidFill>
                  <a:srgbClr val="7030A0"/>
                </a:solidFill>
                <a:latin typeface="Cambria" panose="02040503050406030204" pitchFamily="18" charset="0"/>
                <a:ea typeface="Cambria" panose="02040503050406030204" pitchFamily="18" charset="0"/>
              </a:rPr>
              <a:t>Bài hát, bản nhạc,...</a:t>
            </a:r>
            <a:endParaRPr lang="en-US" sz="3200" b="1" dirty="0">
              <a:solidFill>
                <a:srgbClr val="7030A0"/>
              </a:solidFill>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b="1" dirty="0" smtClean="0">
                <a:solidFill>
                  <a:schemeClr val="tx2"/>
                </a:solidFill>
                <a:latin typeface="Cambria" panose="02040503050406030204" pitchFamily="18" charset="0"/>
                <a:ea typeface="Cambria" panose="02040503050406030204" pitchFamily="18" charset="0"/>
              </a:rPr>
              <a:t>Viết</a:t>
            </a:r>
            <a:endParaRPr lang="en-US" sz="4000" b="1"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b="1" dirty="0" smtClean="0">
                <a:solidFill>
                  <a:schemeClr val="tx2"/>
                </a:solidFill>
                <a:latin typeface="Cambria" panose="02040503050406030204" pitchFamily="18" charset="0"/>
                <a:ea typeface="Cambria" panose="02040503050406030204" pitchFamily="18" charset="0"/>
              </a:rPr>
              <a:t>Truyện, kí,..</a:t>
            </a:r>
            <a:endParaRPr lang="en-US" sz="4000" b="1"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b="1" dirty="0" smtClean="0">
                <a:solidFill>
                  <a:srgbClr val="002060"/>
                </a:solidFill>
                <a:latin typeface="Cambria" panose="02040503050406030204" pitchFamily="18" charset="0"/>
                <a:ea typeface="Cambria" panose="02040503050406030204" pitchFamily="18" charset="0"/>
              </a:rPr>
              <a:t>Thiết kế</a:t>
            </a:r>
            <a:endParaRPr lang="en-US" sz="4000" b="1"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b="1" dirty="0" smtClean="0">
                <a:solidFill>
                  <a:srgbClr val="002060"/>
                </a:solidFill>
                <a:latin typeface="Cambria" panose="02040503050406030204" pitchFamily="18" charset="0"/>
                <a:ea typeface="Cambria" panose="02040503050406030204" pitchFamily="18" charset="0"/>
              </a:rPr>
              <a:t>Bản vẽ kĩ thuật,..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xmlns=""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xmlns=""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xmlns=""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smtClean="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2908968" y="107419"/>
            <a:ext cx="6101350" cy="1323439"/>
          </a:xfrm>
          <a:prstGeom prst="rect">
            <a:avLst/>
          </a:prstGeom>
          <a:noFill/>
        </p:spPr>
        <p:txBody>
          <a:bodyPr wrap="none" lIns="91440" tIns="45720" rIns="91440" bIns="45720">
            <a:spAutoFit/>
          </a:bodyPr>
          <a:lstStyle/>
          <a:p>
            <a:pPr algn="ctr"/>
            <a:r>
              <a:rPr lang="en-US" sz="8000" b="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Định hướng</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xmlns=""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xmlns=""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xmlns=""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xmlns=""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xmlns=""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xmlns=""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xmlns=""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xmlns=""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xmlns=""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xmlns=""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xmlns=""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xmlns=""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xmlns=""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xmlns=""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xmlns=""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xmlns=""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xmlns=""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xmlns=""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xmlns=""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xmlns=""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xmlns=""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smtClean="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smtClean="0">
                <a:solidFill>
                  <a:srgbClr val="7030A0"/>
                </a:solidFill>
                <a:latin typeface="Cambria" panose="02040503050406030204" pitchFamily="18" charset="0"/>
              </a:rPr>
              <a:t>Hiểu </a:t>
            </a:r>
            <a:r>
              <a:rPr lang="vi-VN" sz="3200" b="1" dirty="0">
                <a:solidFill>
                  <a:srgbClr val="7030A0"/>
                </a:solidFill>
                <a:latin typeface="Cambria" panose="02040503050406030204" pitchFamily="18" charset="0"/>
              </a:rPr>
              <a:t>điều tác giả muốn nói qua câu chuyện: </a:t>
            </a:r>
            <a:endParaRPr lang="en-US" sz="3200" b="1" dirty="0" smtClean="0">
              <a:solidFill>
                <a:srgbClr val="7030A0"/>
              </a:solidFill>
              <a:latin typeface="Cambria" panose="02040503050406030204" pitchFamily="18" charset="0"/>
            </a:endParaRPr>
          </a:p>
          <a:p>
            <a:pPr algn="just"/>
            <a:r>
              <a:rPr lang="vi-VN" sz="3200" b="1" i="1" dirty="0" smtClean="0">
                <a:solidFill>
                  <a:srgbClr val="7030A0"/>
                </a:solidFill>
                <a:latin typeface="Cambria" panose="02040503050406030204" pitchFamily="18" charset="0"/>
              </a:rPr>
              <a:t>Để th</a:t>
            </a:r>
            <a:r>
              <a:rPr lang="en-US" sz="3200" b="1" i="1" dirty="0" smtClean="0">
                <a:solidFill>
                  <a:srgbClr val="7030A0"/>
                </a:solidFill>
                <a:latin typeface="Cambria" panose="02040503050406030204" pitchFamily="18" charset="0"/>
              </a:rPr>
              <a:t>ự</a:t>
            </a:r>
            <a:r>
              <a:rPr lang="vi-VN" sz="3200" b="1" i="1" dirty="0" smtClean="0">
                <a:solidFill>
                  <a:srgbClr val="7030A0"/>
                </a:solidFill>
                <a:latin typeface="Cambria" panose="02040503050406030204" pitchFamily="18" charset="0"/>
              </a:rPr>
              <a:t>c </a:t>
            </a:r>
            <a:r>
              <a:rPr lang="vi-VN" sz="3200" b="1" i="1" dirty="0">
                <a:solidFill>
                  <a:srgbClr val="7030A0"/>
                </a:solidFill>
                <a:latin typeface="Cambria" panose="02040503050406030204" pitchFamily="18" charset="0"/>
              </a:rPr>
              <a:t>hiện ước mơ, mỗi người cần cố gắng, nỗ lực vượt lên hoàn cảnh, vượt lên khó khăn</a:t>
            </a:r>
            <a:r>
              <a:rPr lang="vi-VN" sz="3200" b="1" i="1" dirty="0" smtClean="0">
                <a:solidFill>
                  <a:srgbClr val="7030A0"/>
                </a:solidFill>
                <a:latin typeface="Cambria" panose="02040503050406030204" pitchFamily="18" charset="0"/>
              </a:rPr>
              <a:t>.</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894</Words>
  <Application>Microsoft Office PowerPoint</Application>
  <PresentationFormat>Custom</PresentationFormat>
  <Paragraphs>149</Paragraphs>
  <Slides>46</Slides>
  <Notes>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46</vt:i4>
      </vt:variant>
    </vt:vector>
  </HeadingPairs>
  <TitlesOfParts>
    <vt:vector size="66" baseType="lpstr">
      <vt:lpstr>Arial</vt:lpstr>
      <vt:lpstr>Times New Roman</vt:lpstr>
      <vt:lpstr>Vogue-ExtraBold</vt:lpstr>
      <vt:lpstr>字魂20号-石头体</vt:lpstr>
      <vt:lpstr>思源宋体 SemiBold</vt:lpstr>
      <vt:lpstr>Calibri Light</vt:lpstr>
      <vt:lpstr>iCiel Cadena</vt:lpstr>
      <vt:lpstr>Cambria</vt:lpstr>
      <vt:lpstr>#9Slide07 HoneyCream</vt:lpstr>
      <vt:lpstr>Calibri</vt:lpstr>
      <vt:lpstr>宋体</vt:lpstr>
      <vt:lpstr>UTM Avo</vt:lpstr>
      <vt:lpstr>Arial-Rounded</vt:lpstr>
      <vt:lpstr>思源黑体 CN Medium</vt:lpstr>
      <vt:lpstr>UTM Aurora</vt:lpstr>
      <vt:lpstr>Open Sans</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cp:lastModifiedBy>
  <cp:revision>26</cp:revision>
  <dcterms:created xsi:type="dcterms:W3CDTF">2023-07-07T08:11:19Z</dcterms:created>
  <dcterms:modified xsi:type="dcterms:W3CDTF">2024-09-25T03:07:30Z</dcterms:modified>
</cp:coreProperties>
</file>