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70" r:id="rId4"/>
    <p:sldId id="280" r:id="rId5"/>
    <p:sldId id="281" r:id="rId6"/>
    <p:sldId id="277" r:id="rId7"/>
    <p:sldId id="256" r:id="rId8"/>
    <p:sldId id="257" r:id="rId9"/>
    <p:sldId id="258" r:id="rId10"/>
    <p:sldId id="259" r:id="rId11"/>
    <p:sldId id="260" r:id="rId12"/>
    <p:sldId id="275" r:id="rId13"/>
    <p:sldId id="276" r:id="rId14"/>
    <p:sldId id="261" r:id="rId15"/>
    <p:sldId id="262" r:id="rId16"/>
    <p:sldId id="263" r:id="rId17"/>
    <p:sldId id="264" r:id="rId18"/>
    <p:sldId id="278" r:id="rId19"/>
    <p:sldId id="273" r:id="rId20"/>
    <p:sldId id="282" r:id="rId21"/>
  </p:sldIdLst>
  <p:sldSz cx="18288000" cy="10287000"/>
  <p:notesSz cx="6858000" cy="9144000"/>
  <p:embeddedFontLst>
    <p:embeddedFont>
      <p:font typeface="SVN-Newton" panose="02040603050506020204" pitchFamily="18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Genty Sans" panose="020B0604020202020204" charset="0"/>
      <p:regular r:id="rId33"/>
    </p:embeddedFont>
    <p:embeddedFont>
      <p:font typeface="Cambria Bold" panose="02040803050406030204" pitchFamily="18" charset="0"/>
      <p:regular r:id="rId34"/>
      <p:bold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87"/>
    <a:srgbClr val="FFC45D"/>
    <a:srgbClr val="612AB7"/>
    <a:srgbClr val="884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103" autoAdjust="0"/>
  </p:normalViewPr>
  <p:slideViewPr>
    <p:cSldViewPr>
      <p:cViewPr>
        <p:scale>
          <a:sx n="33" d="100"/>
          <a:sy n="33" d="100"/>
        </p:scale>
        <p:origin x="1954" y="4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13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6442-7EAE-F365-F1AE-E8384AE55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1C8D54-9F61-15F6-F8AD-1AEACE21BC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E5FE-2724-A1B0-C59A-CA428415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98A0C-90E0-30FF-896D-DAAEFDE1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F0EF8-0636-840E-869C-C9CCC1BB0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506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6316-C6D8-B79B-2932-516B15A36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7E02F-D24F-B007-8414-BFA148BA6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8A098-B681-6CD2-BFB2-75F467D83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D577D-69C1-827F-5790-5DA50F536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09865-EC99-0096-D3C8-6F9BA6498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35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F039-A1B6-7A14-AC4C-75D2D819D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F5EB1-2D0C-DA68-A117-235C9C9FF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CE5B0-59D6-E488-B574-8778D6D35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E822F-9044-A065-D603-39C14E93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7E46F-1A51-D813-8312-F0D077282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51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5C0D3-AD12-6549-FF1F-127F3F2C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38E2C-25F8-D6FA-1F4D-6413FCFF88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D20A8-B175-5DD1-FE4D-5312F4CAA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30B408-4B9B-EE9C-F0B5-38C84440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C23D-A403-244A-14EC-23A3CF59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89BE8-7CB1-6D43-4E73-3587B725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802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C806B-0B37-8A0A-66FC-E8F70ACC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C0929A-5C22-156A-F9DB-A4770F511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D59C9-923D-B793-E258-E55B98976A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0D0850-CA84-2D08-6C87-B54CCF6D3F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A6456F-C121-3F00-A425-2994C855D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DB8C26-7AA6-64D5-7EA9-7E7478B5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F3EA28-7E74-AD98-9E06-AE066DFE9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35DF4FF-4845-C170-ADC9-CC555391D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26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3000-14BF-5A2D-0460-344DB8414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6F3E77-3A18-7CBA-B8BB-AEB0441D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2E4AC9-884E-D262-164B-94BC06966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69AF7-D581-15E5-6BCA-70052A13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281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8640D1-BA23-BBEC-3AD5-D49274C9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896F8-4154-1ED1-C192-B3E850627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0486E-EA15-6B51-659B-AB1E52397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4782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D51A5-1EC9-A9EC-80D1-CF01162C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18F5A-4D19-8A26-D6AB-CD7C55B14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13E1E2-7C09-322D-87C3-56E9528DF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F636E-5DE1-3FB7-16D2-BD13498BE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6E594-BE5A-8170-1655-286F5E30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CEF49-85C2-BF61-1663-DEDEFF039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4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24678-2051-EC43-3505-3A2C37F92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F7C116-420F-E78D-7457-84972A5D1B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3724E2-A7C1-8BFC-A2E0-F270F56AE6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226E-845D-2128-52DE-4A61A804A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8B39-F8B2-A4AE-2ED8-6C26E8F36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302DC-0377-F646-FF79-A6136666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395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02EA6-EC7B-9319-6920-84CBB5CC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5D047-891A-7F65-3CCA-BCFE240B9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FC097-C671-D0F4-0F01-EA2A3C06F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9F41-6FD0-12F8-1533-5431752A0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A88A-D92B-1FC6-A817-3B500A105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1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02B069-71CD-04F0-78E8-4B107949B0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A0CBAE-3F49-35F4-4EAB-2E97DB18A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31016-6227-7EAA-C562-9842DC12E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26B9F-26EC-189D-377E-85B5D5FDE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6321F9-7B90-F567-F838-9D61A0ACB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1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99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11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12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7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953000" y="-1028700"/>
            <a:ext cx="24079200" cy="16491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4D579-41D3-10B7-577D-0B4B50EB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BFB3E4-C979-DBB5-7932-BB7A6CD8A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A36DF-D819-58AD-5BF0-46D249F9E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63B2957-08AD-4750-999A-10BAF9EFA9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4/23/2024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BD0DB2-4FA1-2E26-4B33-AAA4547F4A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23AB-FA7A-3A85-1340-05785E3402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24D20B85-C76A-4E9C-A07D-9CF4F48362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33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-21775902"/>
            <a:ext cx="2559870" cy="2713443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-21775902"/>
            <a:ext cx="2559870" cy="2713443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53116842" y="38002998"/>
            <a:ext cx="2559870" cy="2713443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84043158" y="38002998"/>
            <a:ext cx="2559870" cy="2713443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-9545802"/>
            <a:ext cx="2559870" cy="2713443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-8189081"/>
            <a:ext cx="2559870" cy="2713443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057442" y="28516098"/>
            <a:ext cx="2559870" cy="2713443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65069358" y="29872820"/>
            <a:ext cx="2559870" cy="2713443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3014589" y="-364830"/>
            <a:ext cx="2706858" cy="3813378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7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1.svg"/><Relationship Id="rId18" Type="http://schemas.openxmlformats.org/officeDocument/2006/relationships/image" Target="../media/image16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03.sv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11.jpeg"/><Relationship Id="rId19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65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9.pn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27" Type="http://schemas.openxmlformats.org/officeDocument/2006/relationships/image" Target="../media/image66.png"/><Relationship Id="rId30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65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73.pn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27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75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34" Type="http://schemas.openxmlformats.org/officeDocument/2006/relationships/image" Target="../media/image81.pn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33" Type="http://schemas.openxmlformats.org/officeDocument/2006/relationships/image" Target="../media/image80.pn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32" Type="http://schemas.openxmlformats.org/officeDocument/2006/relationships/image" Target="../media/image79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42.sv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31" Type="http://schemas.openxmlformats.org/officeDocument/2006/relationships/image" Target="../media/image78.pn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30" Type="http://schemas.openxmlformats.org/officeDocument/2006/relationships/image" Target="../media/image77.png"/><Relationship Id="rId8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8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83.pn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27" Type="http://schemas.openxmlformats.org/officeDocument/2006/relationships/image" Target="../media/image44.svg"/><Relationship Id="rId30" Type="http://schemas.openxmlformats.org/officeDocument/2006/relationships/image" Target="../media/image8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18.svg"/><Relationship Id="rId18" Type="http://schemas.openxmlformats.org/officeDocument/2006/relationships/image" Target="../media/image90.png"/><Relationship Id="rId3" Type="http://schemas.openxmlformats.org/officeDocument/2006/relationships/image" Target="../media/image14.svg"/><Relationship Id="rId7" Type="http://schemas.openxmlformats.org/officeDocument/2006/relationships/image" Target="../media/image120.svg"/><Relationship Id="rId12" Type="http://schemas.openxmlformats.org/officeDocument/2006/relationships/image" Target="../media/image42.png"/><Relationship Id="rId17" Type="http://schemas.openxmlformats.org/officeDocument/2006/relationships/image" Target="../media/image52.svg"/><Relationship Id="rId2" Type="http://schemas.openxmlformats.org/officeDocument/2006/relationships/image" Target="../media/image40.png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50.svg"/><Relationship Id="rId5" Type="http://schemas.openxmlformats.org/officeDocument/2006/relationships/image" Target="../media/image46.svg"/><Relationship Id="rId15" Type="http://schemas.openxmlformats.org/officeDocument/2006/relationships/image" Target="../media/image29.svg"/><Relationship Id="rId10" Type="http://schemas.openxmlformats.org/officeDocument/2006/relationships/image" Target="../media/image88.png"/><Relationship Id="rId19" Type="http://schemas.openxmlformats.org/officeDocument/2006/relationships/image" Target="../media/image54.svg"/><Relationship Id="rId4" Type="http://schemas.openxmlformats.org/officeDocument/2006/relationships/image" Target="../media/image86.png"/><Relationship Id="rId9" Type="http://schemas.openxmlformats.org/officeDocument/2006/relationships/image" Target="../media/image48.svg"/><Relationship Id="rId1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.svg"/><Relationship Id="rId18" Type="http://schemas.openxmlformats.org/officeDocument/2006/relationships/image" Target="../media/image93.png"/><Relationship Id="rId26" Type="http://schemas.openxmlformats.org/officeDocument/2006/relationships/image" Target="../media/image97.png"/><Relationship Id="rId3" Type="http://schemas.openxmlformats.org/officeDocument/2006/relationships/image" Target="../media/image14.svg"/><Relationship Id="rId21" Type="http://schemas.openxmlformats.org/officeDocument/2006/relationships/image" Target="../media/image60.svg"/><Relationship Id="rId7" Type="http://schemas.openxmlformats.org/officeDocument/2006/relationships/image" Target="../media/image6.svg"/><Relationship Id="rId12" Type="http://schemas.openxmlformats.org/officeDocument/2006/relationships/image" Target="../media/image36.png"/><Relationship Id="rId17" Type="http://schemas.openxmlformats.org/officeDocument/2006/relationships/image" Target="../media/image56.svg"/><Relationship Id="rId25" Type="http://schemas.openxmlformats.org/officeDocument/2006/relationships/image" Target="../media/image96.png"/><Relationship Id="rId2" Type="http://schemas.openxmlformats.org/officeDocument/2006/relationships/image" Target="../media/image40.png"/><Relationship Id="rId16" Type="http://schemas.openxmlformats.org/officeDocument/2006/relationships/image" Target="../media/image92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8.svg"/><Relationship Id="rId24" Type="http://schemas.openxmlformats.org/officeDocument/2006/relationships/image" Target="../media/image95.png"/><Relationship Id="rId5" Type="http://schemas.openxmlformats.org/officeDocument/2006/relationships/image" Target="../media/image18.svg"/><Relationship Id="rId15" Type="http://schemas.openxmlformats.org/officeDocument/2006/relationships/image" Target="../media/image50.svg"/><Relationship Id="rId23" Type="http://schemas.openxmlformats.org/officeDocument/2006/relationships/image" Target="../media/image29.svg"/><Relationship Id="rId28" Type="http://schemas.openxmlformats.org/officeDocument/2006/relationships/image" Target="../media/image99.png"/><Relationship Id="rId10" Type="http://schemas.openxmlformats.org/officeDocument/2006/relationships/image" Target="../media/image37.png"/><Relationship Id="rId19" Type="http://schemas.openxmlformats.org/officeDocument/2006/relationships/image" Target="../media/image58.svg"/><Relationship Id="rId4" Type="http://schemas.openxmlformats.org/officeDocument/2006/relationships/image" Target="../media/image42.png"/><Relationship Id="rId9" Type="http://schemas.openxmlformats.org/officeDocument/2006/relationships/image" Target="../media/image2.svg"/><Relationship Id="rId14" Type="http://schemas.openxmlformats.org/officeDocument/2006/relationships/image" Target="../media/image88.png"/><Relationship Id="rId22" Type="http://schemas.openxmlformats.org/officeDocument/2006/relationships/image" Target="../media/image51.png"/><Relationship Id="rId27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1.svg"/><Relationship Id="rId18" Type="http://schemas.openxmlformats.org/officeDocument/2006/relationships/image" Target="../media/image16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03.sv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11.jpeg"/><Relationship Id="rId19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4.png"/><Relationship Id="rId22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24.svg"/><Relationship Id="rId18" Type="http://schemas.openxmlformats.org/officeDocument/2006/relationships/image" Target="../media/image102.png"/><Relationship Id="rId26" Type="http://schemas.openxmlformats.org/officeDocument/2006/relationships/image" Target="../media/image49.png"/><Relationship Id="rId3" Type="http://schemas.openxmlformats.org/officeDocument/2006/relationships/image" Target="../media/image8.svg"/><Relationship Id="rId21" Type="http://schemas.openxmlformats.org/officeDocument/2006/relationships/image" Target="../media/image66.svg"/><Relationship Id="rId7" Type="http://schemas.openxmlformats.org/officeDocument/2006/relationships/image" Target="../media/image14.svg"/><Relationship Id="rId12" Type="http://schemas.openxmlformats.org/officeDocument/2006/relationships/image" Target="../media/image101.png"/><Relationship Id="rId17" Type="http://schemas.openxmlformats.org/officeDocument/2006/relationships/image" Target="../media/image58.svg"/><Relationship Id="rId25" Type="http://schemas.openxmlformats.org/officeDocument/2006/relationships/image" Target="../media/image50.svg"/><Relationship Id="rId2" Type="http://schemas.openxmlformats.org/officeDocument/2006/relationships/image" Target="../media/image37.png"/><Relationship Id="rId16" Type="http://schemas.openxmlformats.org/officeDocument/2006/relationships/image" Target="../media/image93.png"/><Relationship Id="rId20" Type="http://schemas.openxmlformats.org/officeDocument/2006/relationships/image" Target="../media/image103.png"/><Relationship Id="rId29" Type="http://schemas.openxmlformats.org/officeDocument/2006/relationships/image" Target="../media/image4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85.svg"/><Relationship Id="rId24" Type="http://schemas.openxmlformats.org/officeDocument/2006/relationships/image" Target="../media/image88.png"/><Relationship Id="rId32" Type="http://schemas.openxmlformats.org/officeDocument/2006/relationships/image" Target="../media/image106.png"/><Relationship Id="rId5" Type="http://schemas.openxmlformats.org/officeDocument/2006/relationships/image" Target="../media/image6.svg"/><Relationship Id="rId15" Type="http://schemas.openxmlformats.org/officeDocument/2006/relationships/image" Target="../media/image120.svg"/><Relationship Id="rId23" Type="http://schemas.openxmlformats.org/officeDocument/2006/relationships/image" Target="../media/image128.svg"/><Relationship Id="rId28" Type="http://schemas.openxmlformats.org/officeDocument/2006/relationships/image" Target="../media/image86.png"/><Relationship Id="rId10" Type="http://schemas.openxmlformats.org/officeDocument/2006/relationships/image" Target="../media/image6.png"/><Relationship Id="rId19" Type="http://schemas.openxmlformats.org/officeDocument/2006/relationships/image" Target="../media/image126.svg"/><Relationship Id="rId31" Type="http://schemas.openxmlformats.org/officeDocument/2006/relationships/image" Target="../media/image130.svg"/><Relationship Id="rId4" Type="http://schemas.openxmlformats.org/officeDocument/2006/relationships/image" Target="../media/image5.png"/><Relationship Id="rId9" Type="http://schemas.openxmlformats.org/officeDocument/2006/relationships/image" Target="../media/image4.svg"/><Relationship Id="rId14" Type="http://schemas.openxmlformats.org/officeDocument/2006/relationships/image" Target="../media/image39.png"/><Relationship Id="rId22" Type="http://schemas.openxmlformats.org/officeDocument/2006/relationships/image" Target="../media/image104.png"/><Relationship Id="rId27" Type="http://schemas.openxmlformats.org/officeDocument/2006/relationships/image" Target="../media/image25.svg"/><Relationship Id="rId30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12.svg"/><Relationship Id="rId17" Type="http://schemas.openxmlformats.org/officeDocument/2006/relationships/image" Target="../media/image21.png"/><Relationship Id="rId2" Type="http://schemas.openxmlformats.org/officeDocument/2006/relationships/audio" Target="../media/audio1.wav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2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01.svg"/><Relationship Id="rId18" Type="http://schemas.openxmlformats.org/officeDocument/2006/relationships/image" Target="../media/image16.png"/><Relationship Id="rId3" Type="http://schemas.openxmlformats.org/officeDocument/2006/relationships/image" Target="../media/image6.svg"/><Relationship Id="rId21" Type="http://schemas.openxmlformats.org/officeDocument/2006/relationships/image" Target="../media/image105.sv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03.sv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85.svg"/><Relationship Id="rId15" Type="http://schemas.openxmlformats.org/officeDocument/2006/relationships/image" Target="../media/image87.svg"/><Relationship Id="rId10" Type="http://schemas.openxmlformats.org/officeDocument/2006/relationships/image" Target="../media/image11.jpeg"/><Relationship Id="rId19" Type="http://schemas.openxmlformats.org/officeDocument/2006/relationships/image" Target="../media/image23.svg"/><Relationship Id="rId4" Type="http://schemas.openxmlformats.org/officeDocument/2006/relationships/image" Target="../media/image6.png"/><Relationship Id="rId9" Type="http://schemas.openxmlformats.org/officeDocument/2006/relationships/image" Target="../media/image10.jpeg"/><Relationship Id="rId14" Type="http://schemas.openxmlformats.org/officeDocument/2006/relationships/image" Target="../media/image14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20.svg"/><Relationship Id="rId18" Type="http://schemas.openxmlformats.org/officeDocument/2006/relationships/image" Target="../media/image42.png"/><Relationship Id="rId26" Type="http://schemas.openxmlformats.org/officeDocument/2006/relationships/image" Target="../media/image4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39.png"/><Relationship Id="rId17" Type="http://schemas.openxmlformats.org/officeDocument/2006/relationships/image" Target="../media/image16.svg"/><Relationship Id="rId25" Type="http://schemas.openxmlformats.org/officeDocument/2006/relationships/image" Target="../media/image47.png"/><Relationship Id="rId2" Type="http://schemas.openxmlformats.org/officeDocument/2006/relationships/image" Target="../media/image35.png"/><Relationship Id="rId16" Type="http://schemas.openxmlformats.org/officeDocument/2006/relationships/image" Target="../media/image41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46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45.png"/><Relationship Id="rId10" Type="http://schemas.openxmlformats.org/officeDocument/2006/relationships/image" Target="../media/image38.png"/><Relationship Id="rId19" Type="http://schemas.openxmlformats.org/officeDocument/2006/relationships/image" Target="../media/image18.svg"/><Relationship Id="rId4" Type="http://schemas.openxmlformats.org/officeDocument/2006/relationships/image" Target="../media/image36.png"/><Relationship Id="rId9" Type="http://schemas.openxmlformats.org/officeDocument/2006/relationships/image" Target="../media/image8.svg"/><Relationship Id="rId14" Type="http://schemas.openxmlformats.org/officeDocument/2006/relationships/image" Target="../media/image40.png"/><Relationship Id="rId2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53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55.pn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31" Type="http://schemas.openxmlformats.org/officeDocument/2006/relationships/image" Target="../media/image58.pn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27" Type="http://schemas.openxmlformats.org/officeDocument/2006/relationships/image" Target="../media/image54.png"/><Relationship Id="rId30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1.pn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27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62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4.pn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27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3.svg"/><Relationship Id="rId18" Type="http://schemas.openxmlformats.org/officeDocument/2006/relationships/image" Target="../media/image51.png"/><Relationship Id="rId26" Type="http://schemas.openxmlformats.org/officeDocument/2006/relationships/image" Target="../media/image65.png"/><Relationship Id="rId3" Type="http://schemas.openxmlformats.org/officeDocument/2006/relationships/image" Target="../media/image6.svg"/><Relationship Id="rId21" Type="http://schemas.openxmlformats.org/officeDocument/2006/relationships/image" Target="../media/image31.svg"/><Relationship Id="rId7" Type="http://schemas.openxmlformats.org/officeDocument/2006/relationships/image" Target="../media/image4.svg"/><Relationship Id="rId12" Type="http://schemas.openxmlformats.org/officeDocument/2006/relationships/image" Target="../media/image16.png"/><Relationship Id="rId17" Type="http://schemas.openxmlformats.org/officeDocument/2006/relationships/image" Target="../media/image27.svg"/><Relationship Id="rId25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20.svg"/><Relationship Id="rId24" Type="http://schemas.openxmlformats.org/officeDocument/2006/relationships/image" Target="../media/image41.png"/><Relationship Id="rId5" Type="http://schemas.openxmlformats.org/officeDocument/2006/relationships/image" Target="../media/image8.svg"/><Relationship Id="rId15" Type="http://schemas.openxmlformats.org/officeDocument/2006/relationships/image" Target="../media/image25.svg"/><Relationship Id="rId23" Type="http://schemas.openxmlformats.org/officeDocument/2006/relationships/image" Target="../media/image120.svg"/><Relationship Id="rId28" Type="http://schemas.openxmlformats.org/officeDocument/2006/relationships/image" Target="../media/image67.pn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4" Type="http://schemas.openxmlformats.org/officeDocument/2006/relationships/image" Target="../media/image37.png"/><Relationship Id="rId9" Type="http://schemas.openxmlformats.org/officeDocument/2006/relationships/image" Target="../media/image14.svg"/><Relationship Id="rId14" Type="http://schemas.openxmlformats.org/officeDocument/2006/relationships/image" Target="../media/image49.png"/><Relationship Id="rId22" Type="http://schemas.openxmlformats.org/officeDocument/2006/relationships/image" Target="../media/image39.png"/><Relationship Id="rId27" Type="http://schemas.openxmlformats.org/officeDocument/2006/relationships/image" Target="../media/image6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413521" y="715296"/>
            <a:ext cx="10912786" cy="8724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657" y="3064706"/>
                <a:ext cx="7244020" cy="1649169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85" y="6091222"/>
                <a:ext cx="5239582" cy="1439689"/>
              </a:xfrm>
              <a:prstGeom prst="rect">
                <a:avLst/>
              </a:prstGeom>
              <a:blipFill>
                <a:blip r:embed="rId29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𝟏𝟑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27" y="5952217"/>
                <a:ext cx="7244020" cy="167045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982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464612" y="4692168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14363" y="2599241"/>
                <a:ext cx="7004181" cy="1439689"/>
              </a:xfrm>
              <a:prstGeom prst="rect">
                <a:avLst/>
              </a:prstGeom>
              <a:blipFill>
                <a:blip r:embed="rId27"/>
                <a:stretch>
                  <a:fillRect b="-8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983" y="4489902"/>
                <a:ext cx="7244020" cy="1670457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𝟐𝟕</m:t>
                          </m:r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545" y="6850799"/>
                <a:ext cx="7244020" cy="1670457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36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&gt;, &lt;, =?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8" name="TextBox 2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4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5101692" y="6029392"/>
            <a:ext cx="3014091" cy="4114800"/>
          </a:xfrm>
          <a:custGeom>
            <a:avLst/>
            <a:gdLst/>
            <a:ahLst/>
            <a:cxnLst/>
            <a:rect l="l" t="t" r="r" b="b"/>
            <a:pathLst>
              <a:path w="3014091" h="4114800">
                <a:moveTo>
                  <a:pt x="0" y="0"/>
                </a:moveTo>
                <a:lnTo>
                  <a:pt x="3014091" y="0"/>
                </a:lnTo>
                <a:lnTo>
                  <a:pt x="30140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2605258" y="2794201"/>
            <a:ext cx="4895272" cy="1440010"/>
            <a:chOff x="831326" y="6074926"/>
            <a:chExt cx="4895272" cy="14400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𝟔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40010"/>
                </a:xfrm>
                <a:prstGeom prst="rect">
                  <a:avLst/>
                </a:prstGeom>
                <a:blipFill>
                  <a:blip r:embed="rId29"/>
                  <a:stretch>
                    <a:fillRect r="-4234" b="-84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2"/>
            <p:cNvSpPr txBox="1"/>
            <p:nvPr/>
          </p:nvSpPr>
          <p:spPr>
            <a:xfrm>
              <a:off x="2730322" y="6286476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408566" y="4655848"/>
            <a:ext cx="4895272" cy="1421608"/>
            <a:chOff x="831326" y="6074926"/>
            <a:chExt cx="4895272" cy="142160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𝐤𝐠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kg</a:t>
                  </a:r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1608"/>
                </a:xfrm>
                <a:prstGeom prst="rect">
                  <a:avLst/>
                </a:prstGeom>
                <a:blipFill>
                  <a:blip r:embed="rId30"/>
                  <a:stretch>
                    <a:fillRect r="-5106" b="-94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/>
            <p:cNvSpPr txBox="1"/>
            <p:nvPr/>
          </p:nvSpPr>
          <p:spPr>
            <a:xfrm>
              <a:off x="2990085" y="6259232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360743" y="2909143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𝟏𝟏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/>
            <p:cNvSpPr txBox="1"/>
            <p:nvPr/>
          </p:nvSpPr>
          <p:spPr>
            <a:xfrm>
              <a:off x="2730322" y="6239677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552703" y="4847320"/>
            <a:ext cx="4895272" cy="1426288"/>
            <a:chOff x="831326" y="6074926"/>
            <a:chExt cx="4895272" cy="14262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𝒍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26288"/>
                </a:xfrm>
                <a:prstGeom prst="rect">
                  <a:avLst/>
                </a:prstGeom>
                <a:blipFill>
                  <a:blip r:embed="rId3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2548558" y="6255173"/>
              <a:ext cx="1097280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28524" y="6730941"/>
            <a:ext cx="5741864" cy="2363019"/>
            <a:chOff x="831326" y="6074926"/>
            <a:chExt cx="4895272" cy="236301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𝟏𝟕</m:t>
                          </m:r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den>
                      </m:f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2363019"/>
                </a:xfrm>
                <a:prstGeom prst="rect">
                  <a:avLst/>
                </a:prstGeom>
                <a:blipFill>
                  <a:blip r:embed="rId3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TextBox 45"/>
            <p:cNvSpPr txBox="1"/>
            <p:nvPr/>
          </p:nvSpPr>
          <p:spPr>
            <a:xfrm>
              <a:off x="2548558" y="6255173"/>
              <a:ext cx="928431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77168" y="8434181"/>
            <a:ext cx="5741864" cy="1439689"/>
            <a:chOff x="831326" y="6074926"/>
            <a:chExt cx="4895272" cy="143968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sz="60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𝟏𝟔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        </m:t>
                      </m:r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a14:m>
                  <a:r>
                    <a:rPr lang="en-US" sz="5400" b="1" dirty="0" smtClean="0">
                      <a:solidFill>
                        <a:srgbClr val="325B87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60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𝒎</m:t>
                      </m:r>
                    </m:oMath>
                  </a14:m>
                  <a:endParaRPr lang="en-US" sz="6000" b="1" i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326" y="6074926"/>
                  <a:ext cx="4895272" cy="1439689"/>
                </a:xfrm>
                <a:prstGeom prst="rect">
                  <a:avLst/>
                </a:prstGeom>
                <a:blipFill>
                  <a:blip r:embed="rId3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TextBox 48"/>
            <p:cNvSpPr txBox="1"/>
            <p:nvPr/>
          </p:nvSpPr>
          <p:spPr>
            <a:xfrm>
              <a:off x="2858984" y="6253078"/>
              <a:ext cx="955434" cy="1021556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5400" b="1" dirty="0">
                <a:solidFill>
                  <a:srgbClr val="325B87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0" name="TextBox 32"/>
          <p:cNvSpPr txBox="1"/>
          <p:nvPr/>
        </p:nvSpPr>
        <p:spPr>
          <a:xfrm>
            <a:off x="1937729" y="2306593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1" name="TextBox 32"/>
          <p:cNvSpPr txBox="1"/>
          <p:nvPr/>
        </p:nvSpPr>
        <p:spPr>
          <a:xfrm>
            <a:off x="10153729" y="2449002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b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2" name="TextBox 32"/>
          <p:cNvSpPr txBox="1"/>
          <p:nvPr/>
        </p:nvSpPr>
        <p:spPr>
          <a:xfrm>
            <a:off x="5722003" y="6158146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c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19362" y="299538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0960" y="484015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2269935" y="3072253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2283456" y="5007836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938592" y="6919731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150607" y="859085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47156" y="1210992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5</a:t>
              </a:r>
            </a:p>
          </p:txBody>
        </p:sp>
      </p:grpSp>
      <p:sp>
        <p:nvSpPr>
          <p:cNvPr id="26" name="Freeform 26"/>
          <p:cNvSpPr/>
          <p:nvPr/>
        </p:nvSpPr>
        <p:spPr>
          <a:xfrm>
            <a:off x="15313679" y="6029392"/>
            <a:ext cx="2854642" cy="4114800"/>
          </a:xfrm>
          <a:custGeom>
            <a:avLst/>
            <a:gdLst/>
            <a:ahLst/>
            <a:cxnLst/>
            <a:rect l="l" t="t" r="r" b="b"/>
            <a:pathLst>
              <a:path w="2854642" h="4114800">
                <a:moveTo>
                  <a:pt x="0" y="0"/>
                </a:moveTo>
                <a:lnTo>
                  <a:pt x="2854643" y="0"/>
                </a:lnTo>
                <a:lnTo>
                  <a:pt x="28546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29"/>
          <p:cNvGrpSpPr/>
          <p:nvPr/>
        </p:nvGrpSpPr>
        <p:grpSpPr>
          <a:xfrm>
            <a:off x="1028414" y="1752503"/>
            <a:ext cx="16315632" cy="6636385"/>
            <a:chOff x="920528" y="1722790"/>
            <a:chExt cx="16315632" cy="6636385"/>
          </a:xfrm>
        </p:grpSpPr>
        <p:sp>
          <p:nvSpPr>
            <p:cNvPr id="25" name="TextBox 25"/>
            <p:cNvSpPr txBox="1"/>
            <p:nvPr/>
          </p:nvSpPr>
          <p:spPr>
            <a:xfrm>
              <a:off x="935771" y="1722790"/>
              <a:ext cx="16300389" cy="663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Có ba vòi nước cùng chảy vào một bể. Trong 1 giờ, vòi số 1 chảy được        bể nước, vòi số 2 chảy được</a:t>
              </a:r>
            </a:p>
            <a:p>
              <a:pPr>
                <a:lnSpc>
                  <a:spcPts val="10669"/>
                </a:lnSpc>
              </a:pPr>
              <a:r>
                <a:rPr lang="en-US" sz="5499">
                  <a:solidFill>
                    <a:srgbClr val="3B6D92"/>
                  </a:solidFill>
                  <a:latin typeface="Cambria Bold"/>
                </a:rPr>
                <a:t>          bể nước, vòi số 3 chảy được             bể nước. Hỏi trong 1 giờ, vòi nào chảy được nhiều nước nhất, vòi nào chảy được ít nước nhất?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519" y="3069595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0528" y="4419245"/>
                  <a:ext cx="1657854" cy="166500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0271" y="4432168"/>
                  <a:ext cx="1657854" cy="1665008"/>
                </a:xfrm>
                <a:prstGeom prst="rect">
                  <a:avLst/>
                </a:prstGeom>
                <a:blipFill>
                  <a:blip r:embed="rId3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78186" y="7511899"/>
            <a:ext cx="22244371" cy="4994922"/>
            <a:chOff x="0" y="0"/>
            <a:chExt cx="5858600" cy="13155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8600" cy="1315535"/>
            </a:xfrm>
            <a:custGeom>
              <a:avLst/>
              <a:gdLst/>
              <a:ahLst/>
              <a:cxnLst/>
              <a:rect l="l" t="t" r="r" b="b"/>
              <a:pathLst>
                <a:path w="5858600" h="1315535">
                  <a:moveTo>
                    <a:pt x="2929300" y="0"/>
                  </a:moveTo>
                  <a:cubicBezTo>
                    <a:pt x="1311492" y="0"/>
                    <a:pt x="0" y="294493"/>
                    <a:pt x="0" y="657767"/>
                  </a:cubicBezTo>
                  <a:cubicBezTo>
                    <a:pt x="0" y="1021042"/>
                    <a:pt x="1311492" y="1315535"/>
                    <a:pt x="2929300" y="1315535"/>
                  </a:cubicBezTo>
                  <a:cubicBezTo>
                    <a:pt x="4547107" y="1315535"/>
                    <a:pt x="5858600" y="1021042"/>
                    <a:pt x="5858600" y="657767"/>
                  </a:cubicBezTo>
                  <a:cubicBezTo>
                    <a:pt x="5858600" y="294493"/>
                    <a:pt x="4547107" y="0"/>
                    <a:pt x="2929300" y="0"/>
                  </a:cubicBezTo>
                  <a:close/>
                </a:path>
              </a:pathLst>
            </a:custGeom>
            <a:solidFill>
              <a:srgbClr val="FFC45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549244" y="85231"/>
              <a:ext cx="4760112" cy="11069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16577123" y="3516865"/>
            <a:ext cx="2572701" cy="1070887"/>
          </a:xfrm>
          <a:custGeom>
            <a:avLst/>
            <a:gdLst/>
            <a:ahLst/>
            <a:cxnLst/>
            <a:rect l="l" t="t" r="r" b="b"/>
            <a:pathLst>
              <a:path w="2572701" h="1070887">
                <a:moveTo>
                  <a:pt x="2572701" y="0"/>
                </a:moveTo>
                <a:lnTo>
                  <a:pt x="0" y="0"/>
                </a:lnTo>
                <a:lnTo>
                  <a:pt x="0" y="1070887"/>
                </a:lnTo>
                <a:lnTo>
                  <a:pt x="2572701" y="1070887"/>
                </a:lnTo>
                <a:lnTo>
                  <a:pt x="257270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flipH="1">
            <a:off x="-404302" y="5389292"/>
            <a:ext cx="2529618" cy="1052954"/>
          </a:xfrm>
          <a:custGeom>
            <a:avLst/>
            <a:gdLst/>
            <a:ahLst/>
            <a:cxnLst/>
            <a:rect l="l" t="t" r="r" b="b"/>
            <a:pathLst>
              <a:path w="2529618" h="1052954">
                <a:moveTo>
                  <a:pt x="2529618" y="0"/>
                </a:moveTo>
                <a:lnTo>
                  <a:pt x="0" y="0"/>
                </a:lnTo>
                <a:lnTo>
                  <a:pt x="0" y="1052954"/>
                </a:lnTo>
                <a:lnTo>
                  <a:pt x="2529618" y="1052954"/>
                </a:lnTo>
                <a:lnTo>
                  <a:pt x="25296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7" name="Group 7"/>
          <p:cNvGrpSpPr/>
          <p:nvPr/>
        </p:nvGrpSpPr>
        <p:grpSpPr>
          <a:xfrm>
            <a:off x="3948355" y="3860241"/>
            <a:ext cx="2593257" cy="1530488"/>
            <a:chOff x="0" y="0"/>
            <a:chExt cx="3151616" cy="18600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28124" y="3860241"/>
            <a:ext cx="2593257" cy="1530488"/>
            <a:chOff x="0" y="0"/>
            <a:chExt cx="3151616" cy="18600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541611" y="5390730"/>
            <a:ext cx="2593257" cy="1530488"/>
            <a:chOff x="0" y="0"/>
            <a:chExt cx="3151616" cy="186002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111462" y="5409012"/>
            <a:ext cx="2593257" cy="1530488"/>
            <a:chOff x="0" y="0"/>
            <a:chExt cx="3151616" cy="186002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321381" y="5390730"/>
            <a:ext cx="2593257" cy="1530488"/>
            <a:chOff x="0" y="0"/>
            <a:chExt cx="3151616" cy="1860021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151616" cy="1860021"/>
            </a:xfrm>
            <a:custGeom>
              <a:avLst/>
              <a:gdLst/>
              <a:ahLst/>
              <a:cxnLst/>
              <a:rect l="l" t="t" r="r" b="b"/>
              <a:pathLst>
                <a:path w="3151616" h="1860021">
                  <a:moveTo>
                    <a:pt x="0" y="0"/>
                  </a:moveTo>
                  <a:lnTo>
                    <a:pt x="3151616" y="0"/>
                  </a:lnTo>
                  <a:lnTo>
                    <a:pt x="3151616" y="1860021"/>
                  </a:lnTo>
                  <a:lnTo>
                    <a:pt x="0" y="1860021"/>
                  </a:ln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151616" cy="1898121"/>
            </a:xfrm>
            <a:prstGeom prst="rect">
              <a:avLst/>
            </a:prstGeom>
          </p:spPr>
          <p:txBody>
            <a:bodyPr lIns="48754" tIns="48754" rIns="48754" bIns="48754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rot="1235242">
            <a:off x="16677224" y="7099129"/>
            <a:ext cx="896629" cy="2255671"/>
          </a:xfrm>
          <a:custGeom>
            <a:avLst/>
            <a:gdLst/>
            <a:ahLst/>
            <a:cxnLst/>
            <a:rect l="l" t="t" r="r" b="b"/>
            <a:pathLst>
              <a:path w="896629" h="2255671">
                <a:moveTo>
                  <a:pt x="0" y="0"/>
                </a:moveTo>
                <a:lnTo>
                  <a:pt x="896629" y="0"/>
                </a:lnTo>
                <a:lnTo>
                  <a:pt x="896629" y="2255671"/>
                </a:lnTo>
                <a:lnTo>
                  <a:pt x="0" y="22556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966343" y="8983801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7" y="0"/>
                </a:lnTo>
                <a:lnTo>
                  <a:pt x="1484927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2243834">
            <a:off x="7238922" y="8926543"/>
            <a:ext cx="833462" cy="610511"/>
          </a:xfrm>
          <a:custGeom>
            <a:avLst/>
            <a:gdLst/>
            <a:ahLst/>
            <a:cxnLst/>
            <a:rect l="l" t="t" r="r" b="b"/>
            <a:pathLst>
              <a:path w="833462" h="610511">
                <a:moveTo>
                  <a:pt x="0" y="0"/>
                </a:moveTo>
                <a:lnTo>
                  <a:pt x="833463" y="0"/>
                </a:lnTo>
                <a:lnTo>
                  <a:pt x="833463" y="610511"/>
                </a:lnTo>
                <a:lnTo>
                  <a:pt x="0" y="6105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7143096" y="9440416"/>
            <a:ext cx="1216786" cy="374162"/>
          </a:xfrm>
          <a:custGeom>
            <a:avLst/>
            <a:gdLst/>
            <a:ahLst/>
            <a:cxnLst/>
            <a:rect l="l" t="t" r="r" b="b"/>
            <a:pathLst>
              <a:path w="1216786" h="374162">
                <a:moveTo>
                  <a:pt x="0" y="0"/>
                </a:moveTo>
                <a:lnTo>
                  <a:pt x="1216786" y="0"/>
                </a:lnTo>
                <a:lnTo>
                  <a:pt x="1216786" y="374162"/>
                </a:lnTo>
                <a:lnTo>
                  <a:pt x="0" y="3741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1514928">
            <a:off x="1858037" y="8846413"/>
            <a:ext cx="691451" cy="649964"/>
          </a:xfrm>
          <a:custGeom>
            <a:avLst/>
            <a:gdLst/>
            <a:ahLst/>
            <a:cxnLst/>
            <a:rect l="l" t="t" r="r" b="b"/>
            <a:pathLst>
              <a:path w="691451" h="649964">
                <a:moveTo>
                  <a:pt x="0" y="0"/>
                </a:moveTo>
                <a:lnTo>
                  <a:pt x="691451" y="0"/>
                </a:lnTo>
                <a:lnTo>
                  <a:pt x="691451" y="649964"/>
                </a:lnTo>
                <a:lnTo>
                  <a:pt x="0" y="6499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634503">
            <a:off x="904503" y="861202"/>
            <a:ext cx="1426144" cy="943038"/>
          </a:xfrm>
          <a:custGeom>
            <a:avLst/>
            <a:gdLst/>
            <a:ahLst/>
            <a:cxnLst/>
            <a:rect l="l" t="t" r="r" b="b"/>
            <a:pathLst>
              <a:path w="1426144" h="943038">
                <a:moveTo>
                  <a:pt x="0" y="0"/>
                </a:moveTo>
                <a:lnTo>
                  <a:pt x="1426144" y="0"/>
                </a:lnTo>
                <a:lnTo>
                  <a:pt x="1426144" y="943037"/>
                </a:lnTo>
                <a:lnTo>
                  <a:pt x="0" y="9430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-2012883">
            <a:off x="16006658" y="563110"/>
            <a:ext cx="1297602" cy="1304122"/>
          </a:xfrm>
          <a:custGeom>
            <a:avLst/>
            <a:gdLst/>
            <a:ahLst/>
            <a:cxnLst/>
            <a:rect l="l" t="t" r="r" b="b"/>
            <a:pathLst>
              <a:path w="1297602" h="1304122">
                <a:moveTo>
                  <a:pt x="0" y="0"/>
                </a:moveTo>
                <a:lnTo>
                  <a:pt x="1297601" y="0"/>
                </a:lnTo>
                <a:lnTo>
                  <a:pt x="1297601" y="1304122"/>
                </a:lnTo>
                <a:lnTo>
                  <a:pt x="0" y="13041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-1205017">
            <a:off x="12806462" y="9028519"/>
            <a:ext cx="804784" cy="633767"/>
          </a:xfrm>
          <a:custGeom>
            <a:avLst/>
            <a:gdLst/>
            <a:ahLst/>
            <a:cxnLst/>
            <a:rect l="l" t="t" r="r" b="b"/>
            <a:pathLst>
              <a:path w="804784" h="633767">
                <a:moveTo>
                  <a:pt x="0" y="0"/>
                </a:moveTo>
                <a:lnTo>
                  <a:pt x="804784" y="0"/>
                </a:lnTo>
                <a:lnTo>
                  <a:pt x="804784" y="633768"/>
                </a:lnTo>
                <a:lnTo>
                  <a:pt x="0" y="63376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30" name="Group 30"/>
          <p:cNvGrpSpPr/>
          <p:nvPr/>
        </p:nvGrpSpPr>
        <p:grpSpPr>
          <a:xfrm>
            <a:off x="395590" y="383750"/>
            <a:ext cx="17278149" cy="5602591"/>
            <a:chOff x="0" y="0"/>
            <a:chExt cx="5376286" cy="17433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376287" cy="1743308"/>
            </a:xfrm>
            <a:custGeom>
              <a:avLst/>
              <a:gdLst/>
              <a:ahLst/>
              <a:cxnLst/>
              <a:rect l="l" t="t" r="r" b="b"/>
              <a:pathLst>
                <a:path w="5376287" h="174330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1720456"/>
                  </a:lnTo>
                  <a:cubicBezTo>
                    <a:pt x="5376287" y="1733077"/>
                    <a:pt x="5366055" y="1743308"/>
                    <a:pt x="5353435" y="1743308"/>
                  </a:cubicBezTo>
                  <a:lnTo>
                    <a:pt x="22852" y="1743308"/>
                  </a:lnTo>
                  <a:cubicBezTo>
                    <a:pt x="16791" y="1743308"/>
                    <a:pt x="10979" y="1740900"/>
                    <a:pt x="6693" y="1736615"/>
                  </a:cubicBezTo>
                  <a:cubicBezTo>
                    <a:pt x="2408" y="1732329"/>
                    <a:pt x="0" y="1726517"/>
                    <a:pt x="0" y="172045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376286" cy="1781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028700" y="2500042"/>
            <a:ext cx="16422570" cy="281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So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sánh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số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phần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của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ba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để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tìm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ra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trong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1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giờ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nhiều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,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vòi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nào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chảy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được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ít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nước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 </a:t>
            </a:r>
            <a:r>
              <a:rPr lang="en-US" sz="5000" dirty="0" err="1">
                <a:solidFill>
                  <a:srgbClr val="3C6E93"/>
                </a:solidFill>
                <a:latin typeface="Cambria Bold"/>
              </a:rPr>
              <a:t>nhất</a:t>
            </a:r>
            <a:r>
              <a:rPr lang="en-US" sz="5000" dirty="0">
                <a:solidFill>
                  <a:srgbClr val="3C6E93"/>
                </a:solidFill>
                <a:latin typeface="Cambria Bold"/>
              </a:rPr>
              <a:t>.</a:t>
            </a:r>
          </a:p>
        </p:txBody>
      </p:sp>
      <p:sp>
        <p:nvSpPr>
          <p:cNvPr id="34" name="Freeform 34"/>
          <p:cNvSpPr/>
          <p:nvPr/>
        </p:nvSpPr>
        <p:spPr>
          <a:xfrm>
            <a:off x="10954143" y="5258412"/>
            <a:ext cx="5330657" cy="4750948"/>
          </a:xfrm>
          <a:custGeom>
            <a:avLst/>
            <a:gdLst/>
            <a:ahLst/>
            <a:cxnLst/>
            <a:rect l="l" t="t" r="r" b="b"/>
            <a:pathLst>
              <a:path w="5330657" h="4750948">
                <a:moveTo>
                  <a:pt x="0" y="0"/>
                </a:moveTo>
                <a:lnTo>
                  <a:pt x="5330656" y="0"/>
                </a:lnTo>
                <a:lnTo>
                  <a:pt x="5330656" y="4750948"/>
                </a:lnTo>
                <a:lnTo>
                  <a:pt x="0" y="47509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1227" y="349015"/>
            <a:ext cx="6035563" cy="23044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57643" y="2374434"/>
            <a:ext cx="2311401" cy="962121"/>
          </a:xfrm>
          <a:custGeom>
            <a:avLst/>
            <a:gdLst/>
            <a:ahLst/>
            <a:cxnLst/>
            <a:rect l="l" t="t" r="r" b="b"/>
            <a:pathLst>
              <a:path w="2311401" h="962121">
                <a:moveTo>
                  <a:pt x="0" y="0"/>
                </a:moveTo>
                <a:lnTo>
                  <a:pt x="2311401" y="0"/>
                </a:lnTo>
                <a:lnTo>
                  <a:pt x="2311401" y="962121"/>
                </a:lnTo>
                <a:lnTo>
                  <a:pt x="0" y="962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flipH="1">
            <a:off x="-590860" y="495825"/>
            <a:ext cx="2548786" cy="1060932"/>
          </a:xfrm>
          <a:custGeom>
            <a:avLst/>
            <a:gdLst/>
            <a:ahLst/>
            <a:cxnLst/>
            <a:rect l="l" t="t" r="r" b="b"/>
            <a:pathLst>
              <a:path w="2548786" h="1060932">
                <a:moveTo>
                  <a:pt x="2548786" y="0"/>
                </a:moveTo>
                <a:lnTo>
                  <a:pt x="0" y="0"/>
                </a:lnTo>
                <a:lnTo>
                  <a:pt x="0" y="1060932"/>
                </a:lnTo>
                <a:lnTo>
                  <a:pt x="2548786" y="1060932"/>
                </a:lnTo>
                <a:lnTo>
                  <a:pt x="254878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96510" y="2374434"/>
            <a:ext cx="1270412" cy="840060"/>
          </a:xfrm>
          <a:custGeom>
            <a:avLst/>
            <a:gdLst/>
            <a:ahLst/>
            <a:cxnLst/>
            <a:rect l="l" t="t" r="r" b="b"/>
            <a:pathLst>
              <a:path w="1270412" h="840060">
                <a:moveTo>
                  <a:pt x="0" y="0"/>
                </a:moveTo>
                <a:lnTo>
                  <a:pt x="1270413" y="0"/>
                </a:lnTo>
                <a:lnTo>
                  <a:pt x="1270413" y="840061"/>
                </a:lnTo>
                <a:lnTo>
                  <a:pt x="0" y="8400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009616" y="8879243"/>
            <a:ext cx="10441990" cy="2741022"/>
          </a:xfrm>
          <a:custGeom>
            <a:avLst/>
            <a:gdLst/>
            <a:ahLst/>
            <a:cxnLst/>
            <a:rect l="l" t="t" r="r" b="b"/>
            <a:pathLst>
              <a:path w="10441990" h="2741022">
                <a:moveTo>
                  <a:pt x="0" y="0"/>
                </a:moveTo>
                <a:lnTo>
                  <a:pt x="10441991" y="0"/>
                </a:lnTo>
                <a:lnTo>
                  <a:pt x="10441991" y="2741022"/>
                </a:lnTo>
                <a:lnTo>
                  <a:pt x="0" y="274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2340777" y="8882769"/>
            <a:ext cx="7301812" cy="2034792"/>
          </a:xfrm>
          <a:custGeom>
            <a:avLst/>
            <a:gdLst/>
            <a:ahLst/>
            <a:cxnLst/>
            <a:rect l="l" t="t" r="r" b="b"/>
            <a:pathLst>
              <a:path w="7301812" h="2034792">
                <a:moveTo>
                  <a:pt x="7301812" y="0"/>
                </a:moveTo>
                <a:lnTo>
                  <a:pt x="0" y="0"/>
                </a:lnTo>
                <a:lnTo>
                  <a:pt x="0" y="2034793"/>
                </a:lnTo>
                <a:lnTo>
                  <a:pt x="7301812" y="2034793"/>
                </a:lnTo>
                <a:lnTo>
                  <a:pt x="730181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7" name="Freeform 7"/>
          <p:cNvSpPr/>
          <p:nvPr/>
        </p:nvSpPr>
        <p:spPr>
          <a:xfrm rot="-318150" flipH="1">
            <a:off x="16192283" y="5505790"/>
            <a:ext cx="2249555" cy="3225169"/>
          </a:xfrm>
          <a:custGeom>
            <a:avLst/>
            <a:gdLst/>
            <a:ahLst/>
            <a:cxnLst/>
            <a:rect l="l" t="t" r="r" b="b"/>
            <a:pathLst>
              <a:path w="2249555" h="3225169">
                <a:moveTo>
                  <a:pt x="2249556" y="0"/>
                </a:moveTo>
                <a:lnTo>
                  <a:pt x="0" y="0"/>
                </a:lnTo>
                <a:lnTo>
                  <a:pt x="0" y="3225169"/>
                </a:lnTo>
                <a:lnTo>
                  <a:pt x="2249556" y="3225169"/>
                </a:lnTo>
                <a:lnTo>
                  <a:pt x="224955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45747" y="8157306"/>
            <a:ext cx="10629949" cy="3268709"/>
          </a:xfrm>
          <a:custGeom>
            <a:avLst/>
            <a:gdLst/>
            <a:ahLst/>
            <a:cxnLst/>
            <a:rect l="l" t="t" r="r" b="b"/>
            <a:pathLst>
              <a:path w="10629949" h="3268709">
                <a:moveTo>
                  <a:pt x="0" y="0"/>
                </a:moveTo>
                <a:lnTo>
                  <a:pt x="10629949" y="0"/>
                </a:lnTo>
                <a:lnTo>
                  <a:pt x="10629949" y="3268710"/>
                </a:lnTo>
                <a:lnTo>
                  <a:pt x="0" y="32687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12202">
            <a:off x="-403121" y="4627650"/>
            <a:ext cx="2982304" cy="4275705"/>
          </a:xfrm>
          <a:custGeom>
            <a:avLst/>
            <a:gdLst/>
            <a:ahLst/>
            <a:cxnLst/>
            <a:rect l="l" t="t" r="r" b="b"/>
            <a:pathLst>
              <a:path w="2982304" h="4275705">
                <a:moveTo>
                  <a:pt x="0" y="0"/>
                </a:moveTo>
                <a:lnTo>
                  <a:pt x="2982304" y="0"/>
                </a:lnTo>
                <a:lnTo>
                  <a:pt x="2982304" y="4275705"/>
                </a:lnTo>
                <a:lnTo>
                  <a:pt x="0" y="42757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36085">
            <a:off x="-5792363" y="8294790"/>
            <a:ext cx="11499336" cy="3536046"/>
          </a:xfrm>
          <a:custGeom>
            <a:avLst/>
            <a:gdLst/>
            <a:ahLst/>
            <a:cxnLst/>
            <a:rect l="l" t="t" r="r" b="b"/>
            <a:pathLst>
              <a:path w="11499336" h="3536046">
                <a:moveTo>
                  <a:pt x="0" y="0"/>
                </a:moveTo>
                <a:lnTo>
                  <a:pt x="11499335" y="0"/>
                </a:lnTo>
                <a:lnTo>
                  <a:pt x="11499335" y="3536046"/>
                </a:lnTo>
                <a:lnTo>
                  <a:pt x="0" y="35360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15324108" y="9653862"/>
            <a:ext cx="576934" cy="542318"/>
          </a:xfrm>
          <a:custGeom>
            <a:avLst/>
            <a:gdLst/>
            <a:ahLst/>
            <a:cxnLst/>
            <a:rect l="l" t="t" r="r" b="b"/>
            <a:pathLst>
              <a:path w="576934" h="542318">
                <a:moveTo>
                  <a:pt x="0" y="0"/>
                </a:moveTo>
                <a:lnTo>
                  <a:pt x="576934" y="0"/>
                </a:lnTo>
                <a:lnTo>
                  <a:pt x="576934" y="542318"/>
                </a:lnTo>
                <a:lnTo>
                  <a:pt x="0" y="5423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382517">
            <a:off x="16575399" y="8981809"/>
            <a:ext cx="2001069" cy="895478"/>
          </a:xfrm>
          <a:custGeom>
            <a:avLst/>
            <a:gdLst/>
            <a:ahLst/>
            <a:cxnLst/>
            <a:rect l="l" t="t" r="r" b="b"/>
            <a:pathLst>
              <a:path w="2001069" h="895478">
                <a:moveTo>
                  <a:pt x="0" y="0"/>
                </a:moveTo>
                <a:lnTo>
                  <a:pt x="2001069" y="0"/>
                </a:lnTo>
                <a:lnTo>
                  <a:pt x="2001069" y="895478"/>
                </a:lnTo>
                <a:lnTo>
                  <a:pt x="0" y="89547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297816" y="7809804"/>
            <a:ext cx="2745373" cy="2439950"/>
          </a:xfrm>
          <a:custGeom>
            <a:avLst/>
            <a:gdLst/>
            <a:ahLst/>
            <a:cxnLst/>
            <a:rect l="l" t="t" r="r" b="b"/>
            <a:pathLst>
              <a:path w="2745373" h="2439950">
                <a:moveTo>
                  <a:pt x="2745373" y="0"/>
                </a:moveTo>
                <a:lnTo>
                  <a:pt x="0" y="0"/>
                </a:lnTo>
                <a:lnTo>
                  <a:pt x="0" y="2439950"/>
                </a:lnTo>
                <a:lnTo>
                  <a:pt x="2745373" y="2439950"/>
                </a:lnTo>
                <a:lnTo>
                  <a:pt x="2745373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2018235">
            <a:off x="2251677" y="9630148"/>
            <a:ext cx="592045" cy="529880"/>
          </a:xfrm>
          <a:custGeom>
            <a:avLst/>
            <a:gdLst/>
            <a:ahLst/>
            <a:cxnLst/>
            <a:rect l="l" t="t" r="r" b="b"/>
            <a:pathLst>
              <a:path w="592045" h="529880">
                <a:moveTo>
                  <a:pt x="0" y="0"/>
                </a:moveTo>
                <a:lnTo>
                  <a:pt x="592045" y="0"/>
                </a:lnTo>
                <a:lnTo>
                  <a:pt x="592045" y="529881"/>
                </a:lnTo>
                <a:lnTo>
                  <a:pt x="0" y="52988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294033" y="859798"/>
            <a:ext cx="1237836" cy="1244056"/>
          </a:xfrm>
          <a:custGeom>
            <a:avLst/>
            <a:gdLst/>
            <a:ahLst/>
            <a:cxnLst/>
            <a:rect l="l" t="t" r="r" b="b"/>
            <a:pathLst>
              <a:path w="1237836" h="1244056">
                <a:moveTo>
                  <a:pt x="0" y="0"/>
                </a:moveTo>
                <a:lnTo>
                  <a:pt x="1237836" y="0"/>
                </a:lnTo>
                <a:lnTo>
                  <a:pt x="1237836" y="1244056"/>
                </a:lnTo>
                <a:lnTo>
                  <a:pt x="0" y="124405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31"/>
          <p:cNvSpPr/>
          <p:nvPr/>
        </p:nvSpPr>
        <p:spPr>
          <a:xfrm>
            <a:off x="513634" y="575533"/>
            <a:ext cx="17278152" cy="9216127"/>
          </a:xfrm>
          <a:custGeom>
            <a:avLst/>
            <a:gdLst/>
            <a:ahLst/>
            <a:cxnLst/>
            <a:rect l="l" t="t" r="r" b="b"/>
            <a:pathLst>
              <a:path w="5376287" h="1743308">
                <a:moveTo>
                  <a:pt x="22852" y="0"/>
                </a:moveTo>
                <a:lnTo>
                  <a:pt x="5353435" y="0"/>
                </a:lnTo>
                <a:cubicBezTo>
                  <a:pt x="5359495" y="0"/>
                  <a:pt x="5365308" y="2408"/>
                  <a:pt x="5369594" y="6693"/>
                </a:cubicBezTo>
                <a:cubicBezTo>
                  <a:pt x="5373879" y="10979"/>
                  <a:pt x="5376287" y="16791"/>
                  <a:pt x="5376287" y="22852"/>
                </a:cubicBezTo>
                <a:lnTo>
                  <a:pt x="5376287" y="1720456"/>
                </a:lnTo>
                <a:cubicBezTo>
                  <a:pt x="5376287" y="1733077"/>
                  <a:pt x="5366055" y="1743308"/>
                  <a:pt x="5353435" y="1743308"/>
                </a:cubicBezTo>
                <a:lnTo>
                  <a:pt x="22852" y="1743308"/>
                </a:lnTo>
                <a:cubicBezTo>
                  <a:pt x="16791" y="1743308"/>
                  <a:pt x="10979" y="1740900"/>
                  <a:pt x="6693" y="1736615"/>
                </a:cubicBezTo>
                <a:cubicBezTo>
                  <a:pt x="2408" y="1732329"/>
                  <a:pt x="0" y="1726517"/>
                  <a:pt x="0" y="1720456"/>
                </a:cubicBezTo>
                <a:lnTo>
                  <a:pt x="0" y="22852"/>
                </a:lnTo>
                <a:cubicBezTo>
                  <a:pt x="0" y="16791"/>
                  <a:pt x="2408" y="10979"/>
                  <a:pt x="6693" y="6693"/>
                </a:cubicBezTo>
                <a:cubicBezTo>
                  <a:pt x="10979" y="2408"/>
                  <a:pt x="16791" y="0"/>
                  <a:pt x="22852" y="0"/>
                </a:cubicBezTo>
                <a:close/>
              </a:path>
            </a:pathLst>
          </a:custGeom>
          <a:solidFill>
            <a:srgbClr val="FFFFFF"/>
          </a:solidFill>
          <a:ln w="19050" cap="rnd">
            <a:solidFill>
              <a:srgbClr val="3B6D92"/>
            </a:solidFill>
            <a:prstDash val="lgDash"/>
            <a:round/>
          </a:ln>
        </p:spPr>
      </p:sp>
      <p:sp>
        <p:nvSpPr>
          <p:cNvPr id="20" name="TextBox 33"/>
          <p:cNvSpPr txBox="1"/>
          <p:nvPr/>
        </p:nvSpPr>
        <p:spPr>
          <a:xfrm>
            <a:off x="1342656" y="744347"/>
            <a:ext cx="232410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Ta </a:t>
            </a: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có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253756" y="1369441"/>
            <a:ext cx="4593215" cy="1670457"/>
            <a:chOff x="1014200" y="1318796"/>
            <a:chExt cx="4593215" cy="167045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𝟓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27034" y="1318796"/>
                  <a:ext cx="3280381" cy="167045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33"/>
            <p:cNvSpPr txBox="1"/>
            <p:nvPr/>
          </p:nvSpPr>
          <p:spPr>
            <a:xfrm>
              <a:off x="1014200" y="1646745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1: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016981" y="1346783"/>
            <a:ext cx="4502920" cy="1670457"/>
            <a:chOff x="8351758" y="763932"/>
            <a:chExt cx="4502920" cy="167045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54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𝟖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297" y="763932"/>
                  <a:ext cx="3280381" cy="1670457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33"/>
            <p:cNvSpPr txBox="1"/>
            <p:nvPr/>
          </p:nvSpPr>
          <p:spPr>
            <a:xfrm>
              <a:off x="8351758" y="1164418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2: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52697" y="1323390"/>
            <a:ext cx="3356088" cy="1670457"/>
            <a:chOff x="12969933" y="721528"/>
            <a:chExt cx="3356088" cy="167045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𝟕</m:t>
                            </m:r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99768" y="721528"/>
                  <a:ext cx="1826253" cy="1670457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TextBox 33"/>
            <p:cNvSpPr txBox="1"/>
            <p:nvPr/>
          </p:nvSpPr>
          <p:spPr>
            <a:xfrm>
              <a:off x="12969933" y="1112721"/>
              <a:ext cx="2324100" cy="87677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550"/>
                </a:lnSpc>
              </a:pPr>
              <a:r>
                <a:rPr lang="en-US" sz="5000" dirty="0" err="1" smtClean="0">
                  <a:solidFill>
                    <a:srgbClr val="3C6E93"/>
                  </a:solidFill>
                  <a:latin typeface="Cambria Bold"/>
                </a:rPr>
                <a:t>Vòi</a:t>
              </a:r>
              <a:r>
                <a:rPr lang="en-US" sz="5000" dirty="0" smtClean="0">
                  <a:solidFill>
                    <a:srgbClr val="3C6E93"/>
                  </a:solidFill>
                  <a:latin typeface="Cambria Bold"/>
                </a:rPr>
                <a:t> 3:</a:t>
              </a:r>
              <a:endParaRPr lang="en-US" sz="5000" dirty="0">
                <a:solidFill>
                  <a:srgbClr val="3C6E93"/>
                </a:solidFill>
                <a:latin typeface="Cambria Bold"/>
              </a:endParaRPr>
            </a:p>
          </p:txBody>
        </p:sp>
      </p:grpSp>
      <p:sp>
        <p:nvSpPr>
          <p:cNvPr id="27" name="TextBox 33"/>
          <p:cNvSpPr txBox="1"/>
          <p:nvPr/>
        </p:nvSpPr>
        <p:spPr>
          <a:xfrm>
            <a:off x="1385649" y="3734566"/>
            <a:ext cx="97655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Vì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: 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𝟖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2487" y="3502034"/>
                <a:ext cx="5294911" cy="1439689"/>
              </a:xfrm>
              <a:prstGeom prst="rect">
                <a:avLst/>
              </a:prstGeom>
              <a:blipFill>
                <a:blip r:embed="rId27"/>
                <a:stretch>
                  <a:fillRect b="-126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33"/>
          <p:cNvSpPr txBox="1"/>
          <p:nvPr/>
        </p:nvSpPr>
        <p:spPr>
          <a:xfrm>
            <a:off x="7613964" y="3734566"/>
            <a:ext cx="136029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3C6E93"/>
                </a:solidFill>
                <a:latin typeface="Cambria Bold"/>
              </a:rPr>
              <a:t>nên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𝟕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6000" b="1" dirty="0" smtClean="0">
                    <a:solidFill>
                      <a:schemeClr val="accent6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6000" b="1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836" y="3502034"/>
                <a:ext cx="5294911" cy="1439689"/>
              </a:xfrm>
              <a:prstGeom prst="rect">
                <a:avLst/>
              </a:prstGeom>
              <a:blipFill>
                <a:blip r:embed="rId28"/>
                <a:stretch>
                  <a:fillRect b="-1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3"/>
          <p:cNvSpPr txBox="1"/>
          <p:nvPr/>
        </p:nvSpPr>
        <p:spPr>
          <a:xfrm>
            <a:off x="1654858" y="5823828"/>
            <a:ext cx="15402593" cy="19492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550"/>
              </a:lnSpc>
            </a:pP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Vậy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trong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giờ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2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chảy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nhiều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,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vòi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số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1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chạy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được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ít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 </a:t>
            </a:r>
            <a:r>
              <a:rPr lang="en-US" sz="5000" dirty="0" err="1" smtClean="0">
                <a:solidFill>
                  <a:srgbClr val="C00000"/>
                </a:solidFill>
                <a:latin typeface="Cambria Bold"/>
              </a:rPr>
              <a:t>nhất</a:t>
            </a:r>
            <a:r>
              <a:rPr lang="en-US" sz="5000" dirty="0" smtClean="0">
                <a:solidFill>
                  <a:srgbClr val="C00000"/>
                </a:solidFill>
                <a:latin typeface="Cambria Bold"/>
              </a:rPr>
              <a:t>.</a:t>
            </a:r>
            <a:endParaRPr lang="en-US" sz="5000" dirty="0">
              <a:solidFill>
                <a:srgbClr val="C00000"/>
              </a:solidFill>
              <a:latin typeface="Cambria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8" grpId="0"/>
      <p:bldP spid="29" grpId="0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534010" y="705044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80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0649">
            <a:off x="-1658115" y="1676971"/>
            <a:ext cx="7732087" cy="2377617"/>
          </a:xfrm>
          <a:custGeom>
            <a:avLst/>
            <a:gdLst/>
            <a:ahLst/>
            <a:cxnLst/>
            <a:rect l="l" t="t" r="r" b="b"/>
            <a:pathLst>
              <a:path w="7732087" h="2377617">
                <a:moveTo>
                  <a:pt x="0" y="0"/>
                </a:moveTo>
                <a:lnTo>
                  <a:pt x="7732087" y="0"/>
                </a:lnTo>
                <a:lnTo>
                  <a:pt x="7732087" y="2377617"/>
                </a:lnTo>
                <a:lnTo>
                  <a:pt x="0" y="237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96068" y="2772232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0"/>
                </a:lnTo>
                <a:lnTo>
                  <a:pt x="0" y="243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475131" y="1302867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0" y="0"/>
                </a:moveTo>
                <a:lnTo>
                  <a:pt x="1638315" y="0"/>
                </a:lnTo>
                <a:lnTo>
                  <a:pt x="1638315" y="681948"/>
                </a:lnTo>
                <a:lnTo>
                  <a:pt x="0" y="6819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 flipH="1">
            <a:off x="3284406" y="687726"/>
            <a:ext cx="1638315" cy="681949"/>
          </a:xfrm>
          <a:custGeom>
            <a:avLst/>
            <a:gdLst/>
            <a:ahLst/>
            <a:cxnLst/>
            <a:rect l="l" t="t" r="r" b="b"/>
            <a:pathLst>
              <a:path w="1638315" h="681949">
                <a:moveTo>
                  <a:pt x="1638315" y="0"/>
                </a:moveTo>
                <a:lnTo>
                  <a:pt x="0" y="0"/>
                </a:lnTo>
                <a:lnTo>
                  <a:pt x="0" y="681948"/>
                </a:lnTo>
                <a:lnTo>
                  <a:pt x="1638315" y="681948"/>
                </a:lnTo>
                <a:lnTo>
                  <a:pt x="163831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726946" flipH="1">
            <a:off x="14527738" y="378484"/>
            <a:ext cx="1933090" cy="2771456"/>
          </a:xfrm>
          <a:custGeom>
            <a:avLst/>
            <a:gdLst/>
            <a:ahLst/>
            <a:cxnLst/>
            <a:rect l="l" t="t" r="r" b="b"/>
            <a:pathLst>
              <a:path w="1933090" h="2771456">
                <a:moveTo>
                  <a:pt x="1933090" y="0"/>
                </a:moveTo>
                <a:lnTo>
                  <a:pt x="0" y="0"/>
                </a:lnTo>
                <a:lnTo>
                  <a:pt x="0" y="2771456"/>
                </a:lnTo>
                <a:lnTo>
                  <a:pt x="1933090" y="2771456"/>
                </a:lnTo>
                <a:lnTo>
                  <a:pt x="193309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77845" flipH="1">
            <a:off x="13743118" y="2028040"/>
            <a:ext cx="6618038" cy="2035047"/>
          </a:xfrm>
          <a:custGeom>
            <a:avLst/>
            <a:gdLst/>
            <a:ahLst/>
            <a:cxnLst/>
            <a:rect l="l" t="t" r="r" b="b"/>
            <a:pathLst>
              <a:path w="6618038" h="2035047">
                <a:moveTo>
                  <a:pt x="6618038" y="0"/>
                </a:moveTo>
                <a:lnTo>
                  <a:pt x="0" y="0"/>
                </a:lnTo>
                <a:lnTo>
                  <a:pt x="0" y="2035047"/>
                </a:lnTo>
                <a:lnTo>
                  <a:pt x="6618038" y="2035047"/>
                </a:lnTo>
                <a:lnTo>
                  <a:pt x="661803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431288" y="2778157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41556" y="2883086"/>
            <a:ext cx="8749435" cy="2438201"/>
          </a:xfrm>
          <a:custGeom>
            <a:avLst/>
            <a:gdLst/>
            <a:ahLst/>
            <a:cxnLst/>
            <a:rect l="l" t="t" r="r" b="b"/>
            <a:pathLst>
              <a:path w="8749435" h="2438201">
                <a:moveTo>
                  <a:pt x="0" y="0"/>
                </a:moveTo>
                <a:lnTo>
                  <a:pt x="8749435" y="0"/>
                </a:lnTo>
                <a:lnTo>
                  <a:pt x="8749435" y="2438201"/>
                </a:lnTo>
                <a:lnTo>
                  <a:pt x="0" y="243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-196068" y="5124450"/>
            <a:ext cx="18783626" cy="5338942"/>
            <a:chOff x="0" y="0"/>
            <a:chExt cx="4947128" cy="14061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947128" cy="1406141"/>
            </a:xfrm>
            <a:custGeom>
              <a:avLst/>
              <a:gdLst/>
              <a:ahLst/>
              <a:cxnLst/>
              <a:rect l="l" t="t" r="r" b="b"/>
              <a:pathLst>
                <a:path w="4947128" h="1406141">
                  <a:moveTo>
                    <a:pt x="0" y="0"/>
                  </a:moveTo>
                  <a:lnTo>
                    <a:pt x="4947128" y="0"/>
                  </a:lnTo>
                  <a:lnTo>
                    <a:pt x="4947128" y="1406141"/>
                  </a:lnTo>
                  <a:lnTo>
                    <a:pt x="0" y="1406141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947128" cy="1444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-284754" y="540493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55551" y="8322128"/>
            <a:ext cx="1926077" cy="671719"/>
          </a:xfrm>
          <a:custGeom>
            <a:avLst/>
            <a:gdLst/>
            <a:ahLst/>
            <a:cxnLst/>
            <a:rect l="l" t="t" r="r" b="b"/>
            <a:pathLst>
              <a:path w="1926077" h="671719">
                <a:moveTo>
                  <a:pt x="0" y="0"/>
                </a:moveTo>
                <a:lnTo>
                  <a:pt x="1926077" y="0"/>
                </a:lnTo>
                <a:lnTo>
                  <a:pt x="1926077" y="671719"/>
                </a:lnTo>
                <a:lnTo>
                  <a:pt x="0" y="6717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44732" flipH="1">
            <a:off x="-390186" y="460817"/>
            <a:ext cx="2136940" cy="2108448"/>
          </a:xfrm>
          <a:custGeom>
            <a:avLst/>
            <a:gdLst/>
            <a:ahLst/>
            <a:cxnLst/>
            <a:rect l="l" t="t" r="r" b="b"/>
            <a:pathLst>
              <a:path w="2136940" h="2108448">
                <a:moveTo>
                  <a:pt x="2136941" y="0"/>
                </a:moveTo>
                <a:lnTo>
                  <a:pt x="0" y="0"/>
                </a:lnTo>
                <a:lnTo>
                  <a:pt x="0" y="2108448"/>
                </a:lnTo>
                <a:lnTo>
                  <a:pt x="2136941" y="2108448"/>
                </a:lnTo>
                <a:lnTo>
                  <a:pt x="2136941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05726" y="2533091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1431442" y="1419389"/>
            <a:ext cx="1552974" cy="1380205"/>
          </a:xfrm>
          <a:custGeom>
            <a:avLst/>
            <a:gdLst/>
            <a:ahLst/>
            <a:cxnLst/>
            <a:rect l="l" t="t" r="r" b="b"/>
            <a:pathLst>
              <a:path w="1552974" h="1380205">
                <a:moveTo>
                  <a:pt x="1552973" y="0"/>
                </a:moveTo>
                <a:lnTo>
                  <a:pt x="0" y="0"/>
                </a:lnTo>
                <a:lnTo>
                  <a:pt x="0" y="1380205"/>
                </a:lnTo>
                <a:lnTo>
                  <a:pt x="1552973" y="1380205"/>
                </a:lnTo>
                <a:lnTo>
                  <a:pt x="155297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955551" y="4633850"/>
            <a:ext cx="697021" cy="687437"/>
          </a:xfrm>
          <a:custGeom>
            <a:avLst/>
            <a:gdLst/>
            <a:ahLst/>
            <a:cxnLst/>
            <a:rect l="l" t="t" r="r" b="b"/>
            <a:pathLst>
              <a:path w="697021" h="687437">
                <a:moveTo>
                  <a:pt x="0" y="0"/>
                </a:moveTo>
                <a:lnTo>
                  <a:pt x="697021" y="0"/>
                </a:lnTo>
                <a:lnTo>
                  <a:pt x="697021" y="687437"/>
                </a:lnTo>
                <a:lnTo>
                  <a:pt x="0" y="68743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1433407">
            <a:off x="3090805" y="7482009"/>
            <a:ext cx="678203" cy="668878"/>
          </a:xfrm>
          <a:custGeom>
            <a:avLst/>
            <a:gdLst/>
            <a:ahLst/>
            <a:cxnLst/>
            <a:rect l="l" t="t" r="r" b="b"/>
            <a:pathLst>
              <a:path w="678203" h="668878">
                <a:moveTo>
                  <a:pt x="0" y="0"/>
                </a:moveTo>
                <a:lnTo>
                  <a:pt x="678203" y="0"/>
                </a:lnTo>
                <a:lnTo>
                  <a:pt x="678203" y="668877"/>
                </a:lnTo>
                <a:lnTo>
                  <a:pt x="0" y="6688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 rot="-689023">
            <a:off x="9470963" y="1199664"/>
            <a:ext cx="1900424" cy="1819656"/>
          </a:xfrm>
          <a:custGeom>
            <a:avLst/>
            <a:gdLst/>
            <a:ahLst/>
            <a:cxnLst/>
            <a:rect l="l" t="t" r="r" b="b"/>
            <a:pathLst>
              <a:path w="1900424" h="1819656">
                <a:moveTo>
                  <a:pt x="0" y="0"/>
                </a:moveTo>
                <a:lnTo>
                  <a:pt x="1900424" y="0"/>
                </a:lnTo>
                <a:lnTo>
                  <a:pt x="1900424" y="1819656"/>
                </a:lnTo>
                <a:lnTo>
                  <a:pt x="0" y="181965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352801" y="5536840"/>
            <a:ext cx="2478763" cy="1270366"/>
          </a:xfrm>
          <a:custGeom>
            <a:avLst/>
            <a:gdLst/>
            <a:ahLst/>
            <a:cxnLst/>
            <a:rect l="l" t="t" r="r" b="b"/>
            <a:pathLst>
              <a:path w="2478763" h="1270366">
                <a:moveTo>
                  <a:pt x="0" y="0"/>
                </a:moveTo>
                <a:lnTo>
                  <a:pt x="2478763" y="0"/>
                </a:lnTo>
                <a:lnTo>
                  <a:pt x="2478763" y="1270366"/>
                </a:lnTo>
                <a:lnTo>
                  <a:pt x="0" y="127036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320220">
            <a:off x="3731081" y="2667493"/>
            <a:ext cx="744965" cy="700267"/>
          </a:xfrm>
          <a:custGeom>
            <a:avLst/>
            <a:gdLst/>
            <a:ahLst/>
            <a:cxnLst/>
            <a:rect l="l" t="t" r="r" b="b"/>
            <a:pathLst>
              <a:path w="744965" h="700267">
                <a:moveTo>
                  <a:pt x="0" y="0"/>
                </a:moveTo>
                <a:lnTo>
                  <a:pt x="744965" y="0"/>
                </a:lnTo>
                <a:lnTo>
                  <a:pt x="744965" y="700267"/>
                </a:lnTo>
                <a:lnTo>
                  <a:pt x="0" y="7002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594768" y="1302867"/>
            <a:ext cx="836520" cy="553149"/>
          </a:xfrm>
          <a:custGeom>
            <a:avLst/>
            <a:gdLst/>
            <a:ahLst/>
            <a:cxnLst/>
            <a:rect l="l" t="t" r="r" b="b"/>
            <a:pathLst>
              <a:path w="836520" h="553149">
                <a:moveTo>
                  <a:pt x="0" y="0"/>
                </a:moveTo>
                <a:lnTo>
                  <a:pt x="836520" y="0"/>
                </a:lnTo>
                <a:lnTo>
                  <a:pt x="836520" y="553148"/>
                </a:lnTo>
                <a:lnTo>
                  <a:pt x="0" y="55314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173741">
            <a:off x="16938636" y="1089504"/>
            <a:ext cx="641328" cy="1613403"/>
          </a:xfrm>
          <a:custGeom>
            <a:avLst/>
            <a:gdLst/>
            <a:ahLst/>
            <a:cxnLst/>
            <a:rect l="l" t="t" r="r" b="b"/>
            <a:pathLst>
              <a:path w="641328" h="1613403">
                <a:moveTo>
                  <a:pt x="0" y="0"/>
                </a:moveTo>
                <a:lnTo>
                  <a:pt x="641328" y="0"/>
                </a:lnTo>
                <a:lnTo>
                  <a:pt x="641328" y="1613403"/>
                </a:lnTo>
                <a:lnTo>
                  <a:pt x="0" y="1613403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429163" y="2512117"/>
            <a:ext cx="1245948" cy="383129"/>
          </a:xfrm>
          <a:custGeom>
            <a:avLst/>
            <a:gdLst/>
            <a:ahLst/>
            <a:cxnLst/>
            <a:rect l="l" t="t" r="r" b="b"/>
            <a:pathLst>
              <a:path w="1245948" h="383129">
                <a:moveTo>
                  <a:pt x="0" y="0"/>
                </a:moveTo>
                <a:lnTo>
                  <a:pt x="1245948" y="0"/>
                </a:lnTo>
                <a:lnTo>
                  <a:pt x="1245948" y="383129"/>
                </a:lnTo>
                <a:lnTo>
                  <a:pt x="0" y="3831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9" name="Freeform 29"/>
          <p:cNvSpPr/>
          <p:nvPr/>
        </p:nvSpPr>
        <p:spPr>
          <a:xfrm rot="-1410118" flipH="1">
            <a:off x="344552" y="7821030"/>
            <a:ext cx="2593542" cy="1673915"/>
          </a:xfrm>
          <a:custGeom>
            <a:avLst/>
            <a:gdLst/>
            <a:ahLst/>
            <a:cxnLst/>
            <a:rect l="l" t="t" r="r" b="b"/>
            <a:pathLst>
              <a:path w="2593542" h="1673915">
                <a:moveTo>
                  <a:pt x="2593542" y="0"/>
                </a:moveTo>
                <a:lnTo>
                  <a:pt x="0" y="0"/>
                </a:lnTo>
                <a:lnTo>
                  <a:pt x="0" y="1673915"/>
                </a:lnTo>
                <a:lnTo>
                  <a:pt x="2593542" y="1673915"/>
                </a:lnTo>
                <a:lnTo>
                  <a:pt x="2593542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a:blipFill>
        </p:spPr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764605" y="4184311"/>
            <a:ext cx="14546317" cy="3993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88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-569344" y="834290"/>
            <a:ext cx="10162717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(LẬT HÌNH GIỐNG NHAU)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119F57B-CD71-FDF0-EBB1-7BA234EE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441" y="1107281"/>
            <a:ext cx="8629035" cy="8618421"/>
          </a:xfrm>
          <a:prstGeom prst="rect">
            <a:avLst/>
          </a:prstGeom>
        </p:spPr>
      </p:pic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95E2657B-D010-E0CC-6505-F283E72E66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289" y="3742778"/>
            <a:ext cx="2358750" cy="6367674"/>
          </a:xfrm>
          <a:prstGeom prst="rect">
            <a:avLst/>
          </a:prstGeom>
        </p:spPr>
      </p:pic>
      <p:pic>
        <p:nvPicPr>
          <p:cNvPr id="49" name="Picture 48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8D903A8F-78F6-E39E-5E80-3039BDBA9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508B1CE-8E7C-ECCC-789E-0F86181CB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" y="10668429"/>
            <a:ext cx="2500313" cy="4514850"/>
          </a:xfrm>
          <a:prstGeom prst="rect">
            <a:avLst/>
          </a:prstGeom>
        </p:spPr>
      </p:pic>
      <p:pic>
        <p:nvPicPr>
          <p:cNvPr id="4" name="so1c1">
            <a:extLst>
              <a:ext uri="{FF2B5EF4-FFF2-40B4-BE49-F238E27FC236}">
                <a16:creationId xmlns:a16="http://schemas.microsoft.com/office/drawing/2014/main" id="{ADE400F9-A9BA-EE25-1FFA-AA3B2F5EE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3744" y="2080317"/>
            <a:ext cx="1769478" cy="1763619"/>
          </a:xfrm>
          <a:prstGeom prst="rect">
            <a:avLst/>
          </a:prstGeom>
        </p:spPr>
      </p:pic>
      <p:pic>
        <p:nvPicPr>
          <p:cNvPr id="10" name="so2c2">
            <a:extLst>
              <a:ext uri="{FF2B5EF4-FFF2-40B4-BE49-F238E27FC236}">
                <a16:creationId xmlns:a16="http://schemas.microsoft.com/office/drawing/2014/main" id="{CD44E808-2687-CA40-DFAA-E876D24275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6526" y="2080317"/>
            <a:ext cx="1769478" cy="1769478"/>
          </a:xfrm>
          <a:prstGeom prst="rect">
            <a:avLst/>
          </a:prstGeom>
        </p:spPr>
      </p:pic>
      <p:pic>
        <p:nvPicPr>
          <p:cNvPr id="2" name="so3c3">
            <a:extLst>
              <a:ext uri="{FF2B5EF4-FFF2-40B4-BE49-F238E27FC236}">
                <a16:creationId xmlns:a16="http://schemas.microsoft.com/office/drawing/2014/main" id="{6FE2C709-8A9A-13B6-1153-F17B61625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05451" y="2110209"/>
            <a:ext cx="1763616" cy="1769478"/>
          </a:xfrm>
          <a:prstGeom prst="rect">
            <a:avLst/>
          </a:prstGeom>
        </p:spPr>
      </p:pic>
      <p:pic>
        <p:nvPicPr>
          <p:cNvPr id="24" name="so4c1">
            <a:extLst>
              <a:ext uri="{FF2B5EF4-FFF2-40B4-BE49-F238E27FC236}">
                <a16:creationId xmlns:a16="http://schemas.microsoft.com/office/drawing/2014/main" id="{31EEF650-220E-5FAE-33E3-FC879019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1339" y="2140101"/>
            <a:ext cx="1769478" cy="1763619"/>
          </a:xfrm>
          <a:prstGeom prst="rect">
            <a:avLst/>
          </a:prstGeom>
        </p:spPr>
      </p:pic>
      <p:pic>
        <p:nvPicPr>
          <p:cNvPr id="20" name="s05c3">
            <a:extLst>
              <a:ext uri="{FF2B5EF4-FFF2-40B4-BE49-F238E27FC236}">
                <a16:creationId xmlns:a16="http://schemas.microsoft.com/office/drawing/2014/main" id="{57D26DEB-8ACD-5509-328D-344EEEA76C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0263" y="2109008"/>
            <a:ext cx="1763616" cy="1769478"/>
          </a:xfrm>
          <a:prstGeom prst="rect">
            <a:avLst/>
          </a:prstGeom>
        </p:spPr>
      </p:pic>
      <p:pic>
        <p:nvPicPr>
          <p:cNvPr id="14" name="so6c6">
            <a:extLst>
              <a:ext uri="{FF2B5EF4-FFF2-40B4-BE49-F238E27FC236}">
                <a16:creationId xmlns:a16="http://schemas.microsoft.com/office/drawing/2014/main" id="{A0463F04-0ACC-8C61-8B8C-1F055A81B3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9158" y="4046124"/>
            <a:ext cx="1769478" cy="1763619"/>
          </a:xfrm>
          <a:prstGeom prst="rect">
            <a:avLst/>
          </a:prstGeom>
        </p:spPr>
      </p:pic>
      <p:pic>
        <p:nvPicPr>
          <p:cNvPr id="6" name="so7c5">
            <a:extLst>
              <a:ext uri="{FF2B5EF4-FFF2-40B4-BE49-F238E27FC236}">
                <a16:creationId xmlns:a16="http://schemas.microsoft.com/office/drawing/2014/main" id="{83DCB8D5-CAD6-267A-0528-68B98B65D1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2388" y="4090989"/>
            <a:ext cx="1763616" cy="1769478"/>
          </a:xfrm>
          <a:prstGeom prst="rect">
            <a:avLst/>
          </a:prstGeom>
        </p:spPr>
      </p:pic>
      <p:pic>
        <p:nvPicPr>
          <p:cNvPr id="17" name="so8c9">
            <a:extLst>
              <a:ext uri="{FF2B5EF4-FFF2-40B4-BE49-F238E27FC236}">
                <a16:creationId xmlns:a16="http://schemas.microsoft.com/office/drawing/2014/main" id="{4BC29376-5AC6-A2A9-B395-8113B0863C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1305451" y="4070156"/>
            <a:ext cx="1766760" cy="1766760"/>
          </a:xfrm>
          <a:prstGeom prst="rect">
            <a:avLst/>
          </a:prstGeom>
        </p:spPr>
      </p:pic>
      <p:pic>
        <p:nvPicPr>
          <p:cNvPr id="30" name="so9c6">
            <a:extLst>
              <a:ext uri="{FF2B5EF4-FFF2-40B4-BE49-F238E27FC236}">
                <a16:creationId xmlns:a16="http://schemas.microsoft.com/office/drawing/2014/main" id="{0B094DE7-85B3-68BB-AAF4-B2A4BFB205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61339" y="4034292"/>
            <a:ext cx="1769478" cy="1763619"/>
          </a:xfrm>
          <a:prstGeom prst="rect">
            <a:avLst/>
          </a:prstGeom>
        </p:spPr>
      </p:pic>
      <p:pic>
        <p:nvPicPr>
          <p:cNvPr id="32" name="so10c9">
            <a:extLst>
              <a:ext uri="{FF2B5EF4-FFF2-40B4-BE49-F238E27FC236}">
                <a16:creationId xmlns:a16="http://schemas.microsoft.com/office/drawing/2014/main" id="{DFE490CC-4DC2-AD33-ACCC-A84CB29B17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5522981" y="4008557"/>
            <a:ext cx="1766760" cy="1766760"/>
          </a:xfrm>
          <a:prstGeom prst="rect">
            <a:avLst/>
          </a:prstGeom>
        </p:spPr>
      </p:pic>
      <p:pic>
        <p:nvPicPr>
          <p:cNvPr id="16" name="so11c10">
            <a:extLst>
              <a:ext uri="{FF2B5EF4-FFF2-40B4-BE49-F238E27FC236}">
                <a16:creationId xmlns:a16="http://schemas.microsoft.com/office/drawing/2014/main" id="{E4B96CC2-80DD-D07B-4A67-6FDBEA0BDA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63744" y="6046401"/>
            <a:ext cx="1769478" cy="1763619"/>
          </a:xfrm>
          <a:prstGeom prst="rect">
            <a:avLst/>
          </a:prstGeom>
        </p:spPr>
      </p:pic>
      <p:pic>
        <p:nvPicPr>
          <p:cNvPr id="3" name="so12c4">
            <a:extLst>
              <a:ext uri="{FF2B5EF4-FFF2-40B4-BE49-F238E27FC236}">
                <a16:creationId xmlns:a16="http://schemas.microsoft.com/office/drawing/2014/main" id="{E7434BFA-40E9-13A6-3B91-DAC2902F54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31667" y="6046401"/>
            <a:ext cx="1769478" cy="1763619"/>
          </a:xfrm>
          <a:prstGeom prst="rect">
            <a:avLst/>
          </a:prstGeom>
        </p:spPr>
      </p:pic>
      <p:pic>
        <p:nvPicPr>
          <p:cNvPr id="26" name="so13c8">
            <a:extLst>
              <a:ext uri="{FF2B5EF4-FFF2-40B4-BE49-F238E27FC236}">
                <a16:creationId xmlns:a16="http://schemas.microsoft.com/office/drawing/2014/main" id="{444CB30F-508E-4C33-6485-53F42D0FC56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99589" y="6076293"/>
            <a:ext cx="1769478" cy="1763619"/>
          </a:xfrm>
          <a:prstGeom prst="rect">
            <a:avLst/>
          </a:prstGeom>
        </p:spPr>
      </p:pic>
      <p:pic>
        <p:nvPicPr>
          <p:cNvPr id="22" name="so14c4">
            <a:extLst>
              <a:ext uri="{FF2B5EF4-FFF2-40B4-BE49-F238E27FC236}">
                <a16:creationId xmlns:a16="http://schemas.microsoft.com/office/drawing/2014/main" id="{0021799D-846D-C06E-94B6-DA09C16B7A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409927" y="6059057"/>
            <a:ext cx="1769478" cy="1763619"/>
          </a:xfrm>
          <a:prstGeom prst="rect">
            <a:avLst/>
          </a:prstGeom>
        </p:spPr>
      </p:pic>
      <p:pic>
        <p:nvPicPr>
          <p:cNvPr id="28" name="so15c2">
            <a:extLst>
              <a:ext uri="{FF2B5EF4-FFF2-40B4-BE49-F238E27FC236}">
                <a16:creationId xmlns:a16="http://schemas.microsoft.com/office/drawing/2014/main" id="{EA6DEC8F-F23A-CAE8-CD5C-A3B00499F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20263" y="6076293"/>
            <a:ext cx="1769478" cy="1769478"/>
          </a:xfrm>
          <a:prstGeom prst="rect">
            <a:avLst/>
          </a:prstGeom>
        </p:spPr>
      </p:pic>
      <p:pic>
        <p:nvPicPr>
          <p:cNvPr id="12" name="so16c7">
            <a:extLst>
              <a:ext uri="{FF2B5EF4-FFF2-40B4-BE49-F238E27FC236}">
                <a16:creationId xmlns:a16="http://schemas.microsoft.com/office/drawing/2014/main" id="{47B1B728-6904-B437-7A03-66B7EDC601B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16538" y="8012208"/>
            <a:ext cx="1763616" cy="1763619"/>
          </a:xfrm>
          <a:prstGeom prst="rect">
            <a:avLst/>
          </a:prstGeom>
        </p:spPr>
      </p:pic>
      <p:pic>
        <p:nvPicPr>
          <p:cNvPr id="8" name="so17c8">
            <a:extLst>
              <a:ext uri="{FF2B5EF4-FFF2-40B4-BE49-F238E27FC236}">
                <a16:creationId xmlns:a16="http://schemas.microsoft.com/office/drawing/2014/main" id="{B25AF248-C4B2-F579-A8B0-CE1952D630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31667" y="8051213"/>
            <a:ext cx="1769478" cy="1763619"/>
          </a:xfrm>
          <a:prstGeom prst="rect">
            <a:avLst/>
          </a:prstGeom>
        </p:spPr>
      </p:pic>
      <p:pic>
        <p:nvPicPr>
          <p:cNvPr id="29" name="so18c7">
            <a:extLst>
              <a:ext uri="{FF2B5EF4-FFF2-40B4-BE49-F238E27FC236}">
                <a16:creationId xmlns:a16="http://schemas.microsoft.com/office/drawing/2014/main" id="{C0B2D05B-BD1D-4EC7-58D3-8538704897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299589" y="8081105"/>
            <a:ext cx="1763616" cy="1763619"/>
          </a:xfrm>
          <a:prstGeom prst="rect">
            <a:avLst/>
          </a:prstGeom>
        </p:spPr>
      </p:pic>
      <p:pic>
        <p:nvPicPr>
          <p:cNvPr id="31" name="so19c10">
            <a:extLst>
              <a:ext uri="{FF2B5EF4-FFF2-40B4-BE49-F238E27FC236}">
                <a16:creationId xmlns:a16="http://schemas.microsoft.com/office/drawing/2014/main" id="{B9CB932B-65BC-4E82-1A02-93196B4B93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409927" y="8081105"/>
            <a:ext cx="1769478" cy="1763619"/>
          </a:xfrm>
          <a:prstGeom prst="rect">
            <a:avLst/>
          </a:prstGeom>
        </p:spPr>
      </p:pic>
      <p:pic>
        <p:nvPicPr>
          <p:cNvPr id="25" name="so20c5">
            <a:extLst>
              <a:ext uri="{FF2B5EF4-FFF2-40B4-BE49-F238E27FC236}">
                <a16:creationId xmlns:a16="http://schemas.microsoft.com/office/drawing/2014/main" id="{933A92B3-C8BB-4636-7716-2AA3688117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26125" y="8081105"/>
            <a:ext cx="1763616" cy="1769478"/>
          </a:xfrm>
          <a:prstGeom prst="rect">
            <a:avLst/>
          </a:prstGeom>
        </p:spPr>
      </p:pic>
      <p:sp>
        <p:nvSpPr>
          <p:cNvPr id="5" name="o1">
            <a:extLst>
              <a:ext uri="{FF2B5EF4-FFF2-40B4-BE49-F238E27FC236}">
                <a16:creationId xmlns:a16="http://schemas.microsoft.com/office/drawing/2014/main" id="{33532412-902E-B267-7DED-6A0C0F1D4A00}"/>
              </a:ext>
            </a:extLst>
          </p:cNvPr>
          <p:cNvSpPr/>
          <p:nvPr/>
        </p:nvSpPr>
        <p:spPr>
          <a:xfrm>
            <a:off x="6985814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13" name="02">
            <a:extLst>
              <a:ext uri="{FF2B5EF4-FFF2-40B4-BE49-F238E27FC236}">
                <a16:creationId xmlns:a16="http://schemas.microsoft.com/office/drawing/2014/main" id="{56E3C257-A01D-1F64-05C1-57D5E9FC2108}"/>
              </a:ext>
            </a:extLst>
          </p:cNvPr>
          <p:cNvSpPr/>
          <p:nvPr/>
        </p:nvSpPr>
        <p:spPr>
          <a:xfrm>
            <a:off x="9169974" y="20821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35" name="o3">
            <a:extLst>
              <a:ext uri="{FF2B5EF4-FFF2-40B4-BE49-F238E27FC236}">
                <a16:creationId xmlns:a16="http://schemas.microsoft.com/office/drawing/2014/main" id="{C846C111-CA47-F134-A582-2F188E788D06}"/>
              </a:ext>
            </a:extLst>
          </p:cNvPr>
          <p:cNvSpPr/>
          <p:nvPr/>
        </p:nvSpPr>
        <p:spPr>
          <a:xfrm>
            <a:off x="11294891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39" name="o4">
            <a:extLst>
              <a:ext uri="{FF2B5EF4-FFF2-40B4-BE49-F238E27FC236}">
                <a16:creationId xmlns:a16="http://schemas.microsoft.com/office/drawing/2014/main" id="{2EA6E43C-4AD4-B715-E3F0-3C48BBFC7E78}"/>
              </a:ext>
            </a:extLst>
          </p:cNvPr>
          <p:cNvSpPr/>
          <p:nvPr/>
        </p:nvSpPr>
        <p:spPr>
          <a:xfrm>
            <a:off x="13382643" y="214025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43" name="o5">
            <a:extLst>
              <a:ext uri="{FF2B5EF4-FFF2-40B4-BE49-F238E27FC236}">
                <a16:creationId xmlns:a16="http://schemas.microsoft.com/office/drawing/2014/main" id="{E96F50BA-267E-B50C-34B2-8F28A365694A}"/>
              </a:ext>
            </a:extLst>
          </p:cNvPr>
          <p:cNvSpPr/>
          <p:nvPr/>
        </p:nvSpPr>
        <p:spPr>
          <a:xfrm>
            <a:off x="15510869" y="2103362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" name="o6">
            <a:extLst>
              <a:ext uri="{FF2B5EF4-FFF2-40B4-BE49-F238E27FC236}">
                <a16:creationId xmlns:a16="http://schemas.microsoft.com/office/drawing/2014/main" id="{1D3D4805-59DF-FB62-CBD4-D2F837D08F13}"/>
              </a:ext>
            </a:extLst>
          </p:cNvPr>
          <p:cNvSpPr/>
          <p:nvPr/>
        </p:nvSpPr>
        <p:spPr>
          <a:xfrm>
            <a:off x="6969699" y="40286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15" name="o7">
            <a:extLst>
              <a:ext uri="{FF2B5EF4-FFF2-40B4-BE49-F238E27FC236}">
                <a16:creationId xmlns:a16="http://schemas.microsoft.com/office/drawing/2014/main" id="{B97F0A4E-EE9E-F09B-2683-DE40CC5F8774}"/>
              </a:ext>
            </a:extLst>
          </p:cNvPr>
          <p:cNvSpPr/>
          <p:nvPr/>
        </p:nvSpPr>
        <p:spPr>
          <a:xfrm>
            <a:off x="9163625" y="4072019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7</a:t>
            </a:r>
          </a:p>
        </p:txBody>
      </p:sp>
      <p:sp>
        <p:nvSpPr>
          <p:cNvPr id="36" name="o8">
            <a:extLst>
              <a:ext uri="{FF2B5EF4-FFF2-40B4-BE49-F238E27FC236}">
                <a16:creationId xmlns:a16="http://schemas.microsoft.com/office/drawing/2014/main" id="{FA6B76E0-0BBE-3854-D36B-A1904E2CEE4E}"/>
              </a:ext>
            </a:extLst>
          </p:cNvPr>
          <p:cNvSpPr/>
          <p:nvPr/>
        </p:nvSpPr>
        <p:spPr>
          <a:xfrm>
            <a:off x="11294891" y="40893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8</a:t>
            </a:r>
          </a:p>
        </p:txBody>
      </p:sp>
      <p:sp>
        <p:nvSpPr>
          <p:cNvPr id="40" name="o9">
            <a:extLst>
              <a:ext uri="{FF2B5EF4-FFF2-40B4-BE49-F238E27FC236}">
                <a16:creationId xmlns:a16="http://schemas.microsoft.com/office/drawing/2014/main" id="{60B9A642-77A0-5442-5F03-D77D6B7B2227}"/>
              </a:ext>
            </a:extLst>
          </p:cNvPr>
          <p:cNvSpPr/>
          <p:nvPr/>
        </p:nvSpPr>
        <p:spPr>
          <a:xfrm>
            <a:off x="13402880" y="4018847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9</a:t>
            </a:r>
          </a:p>
        </p:txBody>
      </p:sp>
      <p:sp>
        <p:nvSpPr>
          <p:cNvPr id="44" name="o10">
            <a:extLst>
              <a:ext uri="{FF2B5EF4-FFF2-40B4-BE49-F238E27FC236}">
                <a16:creationId xmlns:a16="http://schemas.microsoft.com/office/drawing/2014/main" id="{1F4F4822-78C9-7E1B-B28F-6F6D49C86534}"/>
              </a:ext>
            </a:extLst>
          </p:cNvPr>
          <p:cNvSpPr/>
          <p:nvPr/>
        </p:nvSpPr>
        <p:spPr>
          <a:xfrm>
            <a:off x="15510869" y="399590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10</a:t>
            </a:r>
          </a:p>
        </p:txBody>
      </p:sp>
      <p:sp>
        <p:nvSpPr>
          <p:cNvPr id="9" name="o11">
            <a:extLst>
              <a:ext uri="{FF2B5EF4-FFF2-40B4-BE49-F238E27FC236}">
                <a16:creationId xmlns:a16="http://schemas.microsoft.com/office/drawing/2014/main" id="{C21323E0-9FDF-289A-4309-1E9AD1313D9B}"/>
              </a:ext>
            </a:extLst>
          </p:cNvPr>
          <p:cNvSpPr/>
          <p:nvPr/>
        </p:nvSpPr>
        <p:spPr>
          <a:xfrm>
            <a:off x="6969699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11</a:t>
            </a:r>
          </a:p>
        </p:txBody>
      </p:sp>
      <p:sp>
        <p:nvSpPr>
          <p:cNvPr id="18" name="o12">
            <a:extLst>
              <a:ext uri="{FF2B5EF4-FFF2-40B4-BE49-F238E27FC236}">
                <a16:creationId xmlns:a16="http://schemas.microsoft.com/office/drawing/2014/main" id="{75784576-5C8C-605D-76B4-32C846684778}"/>
              </a:ext>
            </a:extLst>
          </p:cNvPr>
          <p:cNvSpPr/>
          <p:nvPr/>
        </p:nvSpPr>
        <p:spPr>
          <a:xfrm>
            <a:off x="9116693" y="603489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12</a:t>
            </a:r>
          </a:p>
        </p:txBody>
      </p:sp>
      <p:sp>
        <p:nvSpPr>
          <p:cNvPr id="37" name="o13">
            <a:extLst>
              <a:ext uri="{FF2B5EF4-FFF2-40B4-BE49-F238E27FC236}">
                <a16:creationId xmlns:a16="http://schemas.microsoft.com/office/drawing/2014/main" id="{FCBF61E8-FDD6-BB08-9366-60EAC0486108}"/>
              </a:ext>
            </a:extLst>
          </p:cNvPr>
          <p:cNvSpPr/>
          <p:nvPr/>
        </p:nvSpPr>
        <p:spPr>
          <a:xfrm>
            <a:off x="11294891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13</a:t>
            </a:r>
          </a:p>
        </p:txBody>
      </p:sp>
      <p:sp>
        <p:nvSpPr>
          <p:cNvPr id="41" name="o14">
            <a:extLst>
              <a:ext uri="{FF2B5EF4-FFF2-40B4-BE49-F238E27FC236}">
                <a16:creationId xmlns:a16="http://schemas.microsoft.com/office/drawing/2014/main" id="{5B1EA8D2-49C1-E284-0135-ADD6A684DC28}"/>
              </a:ext>
            </a:extLst>
          </p:cNvPr>
          <p:cNvSpPr/>
          <p:nvPr/>
        </p:nvSpPr>
        <p:spPr>
          <a:xfrm>
            <a:off x="13436810" y="6050481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14</a:t>
            </a:r>
          </a:p>
        </p:txBody>
      </p:sp>
      <p:sp>
        <p:nvSpPr>
          <p:cNvPr id="45" name="o15">
            <a:extLst>
              <a:ext uri="{FF2B5EF4-FFF2-40B4-BE49-F238E27FC236}">
                <a16:creationId xmlns:a16="http://schemas.microsoft.com/office/drawing/2014/main" id="{A4263B67-1BB5-6143-AF9F-C2113D9B3671}"/>
              </a:ext>
            </a:extLst>
          </p:cNvPr>
          <p:cNvSpPr/>
          <p:nvPr/>
        </p:nvSpPr>
        <p:spPr>
          <a:xfrm>
            <a:off x="15510869" y="6069446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15</a:t>
            </a:r>
          </a:p>
        </p:txBody>
      </p:sp>
      <p:sp>
        <p:nvSpPr>
          <p:cNvPr id="11" name="o16">
            <a:extLst>
              <a:ext uri="{FF2B5EF4-FFF2-40B4-BE49-F238E27FC236}">
                <a16:creationId xmlns:a16="http://schemas.microsoft.com/office/drawing/2014/main" id="{13A988A8-0CF7-84A7-E57F-302F91F0755A}"/>
              </a:ext>
            </a:extLst>
          </p:cNvPr>
          <p:cNvSpPr/>
          <p:nvPr/>
        </p:nvSpPr>
        <p:spPr>
          <a:xfrm>
            <a:off x="7016631" y="800363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16</a:t>
            </a:r>
          </a:p>
        </p:txBody>
      </p:sp>
      <p:sp>
        <p:nvSpPr>
          <p:cNvPr id="19" name="o17">
            <a:extLst>
              <a:ext uri="{FF2B5EF4-FFF2-40B4-BE49-F238E27FC236}">
                <a16:creationId xmlns:a16="http://schemas.microsoft.com/office/drawing/2014/main" id="{ECDACB39-1B7B-55CB-1D40-A961E5A74EBB}"/>
              </a:ext>
            </a:extLst>
          </p:cNvPr>
          <p:cNvSpPr/>
          <p:nvPr/>
        </p:nvSpPr>
        <p:spPr>
          <a:xfrm>
            <a:off x="9116693" y="8013203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17</a:t>
            </a:r>
          </a:p>
        </p:txBody>
      </p:sp>
      <p:sp>
        <p:nvSpPr>
          <p:cNvPr id="38" name="o18">
            <a:extLst>
              <a:ext uri="{FF2B5EF4-FFF2-40B4-BE49-F238E27FC236}">
                <a16:creationId xmlns:a16="http://schemas.microsoft.com/office/drawing/2014/main" id="{89A10E73-9729-EFDF-AE5A-C55BA4EC40CC}"/>
              </a:ext>
            </a:extLst>
          </p:cNvPr>
          <p:cNvSpPr/>
          <p:nvPr/>
        </p:nvSpPr>
        <p:spPr>
          <a:xfrm>
            <a:off x="11284616" y="8069600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18</a:t>
            </a:r>
          </a:p>
        </p:txBody>
      </p:sp>
      <p:sp>
        <p:nvSpPr>
          <p:cNvPr id="42" name="o19">
            <a:extLst>
              <a:ext uri="{FF2B5EF4-FFF2-40B4-BE49-F238E27FC236}">
                <a16:creationId xmlns:a16="http://schemas.microsoft.com/office/drawing/2014/main" id="{3DEBA178-2D63-731C-2294-91B23BC30929}"/>
              </a:ext>
            </a:extLst>
          </p:cNvPr>
          <p:cNvSpPr/>
          <p:nvPr/>
        </p:nvSpPr>
        <p:spPr>
          <a:xfrm>
            <a:off x="13436810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19</a:t>
            </a:r>
          </a:p>
        </p:txBody>
      </p:sp>
      <p:sp>
        <p:nvSpPr>
          <p:cNvPr id="46" name="o20">
            <a:extLst>
              <a:ext uri="{FF2B5EF4-FFF2-40B4-BE49-F238E27FC236}">
                <a16:creationId xmlns:a16="http://schemas.microsoft.com/office/drawing/2014/main" id="{83E0362D-C9AB-5DB7-FC6F-BE843369615D}"/>
              </a:ext>
            </a:extLst>
          </p:cNvPr>
          <p:cNvSpPr/>
          <p:nvPr/>
        </p:nvSpPr>
        <p:spPr>
          <a:xfrm>
            <a:off x="15521622" y="8081105"/>
            <a:ext cx="1769478" cy="1769478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alibri" panose="020F0502020204030204"/>
              </a:rPr>
              <a:t>20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717ACBF-CA18-CEB4-A8C5-041DE6EB2DE6}"/>
              </a:ext>
            </a:extLst>
          </p:cNvPr>
          <p:cNvSpPr/>
          <p:nvPr/>
        </p:nvSpPr>
        <p:spPr>
          <a:xfrm>
            <a:off x="876366" y="87395"/>
            <a:ext cx="17220740" cy="198515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TRÒ CHƠI POWERPOINT</a:t>
            </a:r>
          </a:p>
          <a:p>
            <a:pPr algn="ctr" defTabSz="1371600"/>
            <a:r>
              <a:rPr lang="en-US" sz="6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AD47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Fira Sans Black" panose="020B0A03050000020004" pitchFamily="34" charset="0"/>
              </a:rPr>
              <a:t>THỬ TÀI TRÍ NHỚ (LẬT HÌNH GIỐNG NHAU)</a:t>
            </a:r>
          </a:p>
        </p:txBody>
      </p:sp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2CE6F0C1-6CAE-7283-C700-563F7067B58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27" y="2495984"/>
            <a:ext cx="2630331" cy="7100835"/>
          </a:xfrm>
          <a:prstGeom prst="rect">
            <a:avLst/>
          </a:prstGeom>
        </p:spPr>
      </p:pic>
      <p:pic>
        <p:nvPicPr>
          <p:cNvPr id="48" name="Picture 47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A82D028A-570D-6267-7028-729A94DB10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713" y="1"/>
            <a:ext cx="2300288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3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38778E-16 L 3.54167E-6 0.00046 C -0.00248 -0.02014 -0.00326 -0.04144 -0.00756 -0.06019 C -0.0168 -0.10162 -0.0086 -0.06296 -0.01758 -0.11296 C -0.01966 -0.12384 -0.02214 -0.13426 -0.02396 -0.1456 C -0.02644 -0.16042 -0.02761 -0.18079 -0.02878 -0.1956 C -0.02839 -0.23333 -0.0293 -0.27083 -0.02761 -0.30833 C -0.02735 -0.31435 -0.02019 -0.35995 -0.01641 -0.36597 C -0.01433 -0.36921 -0.01211 -0.37245 -0.01003 -0.37616 C -0.00599 -0.38287 -0.00521 -0.38796 3.54167E-6 -0.39375 C 0.00156 -0.39537 0.00325 -0.39583 0.00494 -0.39606 C 0.06093 -0.40856 0.01692 -0.3963 0.0427 -0.40347 C 0.0444 -0.40625 0.04596 -0.4088 0.04765 -0.41111 C 0.04974 -0.41389 0.05208 -0.41551 0.0539 -0.41852 C 0.05586 -0.42153 0.05729 -0.42546 0.05898 -0.4287 C 0.06093 -0.43241 0.06328 -0.43542 0.06523 -0.43866 C 0.07057 -0.44792 0.06784 -0.44468 0.07278 -0.45625 C 0.07395 -0.45903 0.07552 -0.46088 0.07656 -0.46389 C 0.07799 -0.46759 0.0789 -0.47245 0.08034 -0.47639 C 0.08229 -0.48218 0.08489 -0.48773 0.08659 -0.49398 C 0.08932 -0.5037 0.09075 -0.51505 0.09414 -0.52384 C 0.09713 -0.53241 0.09922 -0.53681 0.10156 -0.54676 C 0.10312 -0.55208 0.10364 -0.5588 0.10547 -0.56412 C 0.10664 -0.56806 0.10885 -0.5706 0.11041 -0.57407 C 0.11432 -0.5831 0.11367 -0.58611 0.11914 -0.59167 C 0.13294 -0.60532 0.17083 -0.60139 0.17187 -0.60185 C 0.17942 -0.60579 0.18854 -0.60463 0.19453 -0.61412 C 0.19661 -0.61759 0.19856 -0.6213 0.20091 -0.62431 C 0.20364 -0.62801 0.20677 -0.63056 0.20963 -0.63449 C 0.21145 -0.63657 0.21289 -0.63935 0.21458 -0.6419 C 0.21575 -0.64352 0.21731 -0.64444 0.21849 -0.64676 C 0.23138 -0.675 0.22656 -0.66574 0.23333 -0.68681 C 0.24375 -0.71852 0.23815 -0.69861 0.24479 -0.72454 C 0.24765 -0.75324 0.24713 -0.74468 0.24843 -0.77199 C 0.24895 -0.78148 0.24895 -0.79074 0.24974 -0.79977 C 0.25143 -0.81667 0.25156 -0.83519 0.25599 -0.85 C 0.25898 -0.85926 0.26237 -0.87106 0.26601 -0.87986 C 0.26731 -0.88264 0.26836 -0.88565 0.26992 -0.8875 C 0.28476 -0.9081 0.28125 -0.90093 0.3 -0.9125 L 0.32382 -0.92755 C 0.32669 -0.9294 0.32968 -0.93125 0.33268 -0.93241 L 0.34518 -0.93773 C 0.35065 -0.93981 0.35599 -0.94352 0.36145 -0.94514 C 0.3664 -0.94676 0.37148 -0.94676 0.37656 -0.94745 C 0.38789 -0.95278 0.39987 -0.95301 0.41054 -0.9625 L 0.44062 -0.99028 C 0.44518 -0.99444 0.45013 -0.99699 0.45442 -1.00255 C 0.47096 -1.02593 0.4625 -1.01505 0.47942 -1.03519 C 0.48815 -1.05718 0.48255 -1.04398 0.497 -1.07292 L 0.497 -1.07245 C 0.52435 -1.13634 0.49114 -1.05718 0.50833 -1.10301 C 0.51067 -1.10926 0.51367 -1.11412 0.51588 -1.1206 C 0.51784 -1.12593 0.51914 -1.13241 0.52083 -1.13819 C 0.52578 -1.15394 0.52877 -1.1625 0.53476 -1.17569 C 0.53672 -1.18009 0.53854 -1.18472 0.54088 -1.18819 C 0.54713 -1.19769 0.5552 -1.20556 0.56237 -1.21065 C 0.57187 -1.21759 0.58138 -1.225 0.59114 -1.23056 C 0.59635 -1.23356 0.62057 -1.24861 0.63138 -1.25324 C 0.63385 -1.2544 0.63632 -1.25486 0.63893 -1.25579 C 0.64674 -1.26088 0.65481 -1.26597 0.66145 -1.27569 C 0.6651 -1.28102 0.6681 -1.28773 0.67148 -1.29329 C 0.70221 -1.34005 0.69049 -1.31204 0.72552 -1.38102 C 0.74231 -1.41435 0.77448 -1.48356 0.77448 -1.48333 C 0.77708 -1.49676 0.77474 -1.49606 0.77825 -1.49606 L 0.77825 -1.4956 " pathEditMode="relative" rAng="0" ptsTypes="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-7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35" grpId="0" animBg="1"/>
      <p:bldP spid="35" grpId="1" animBg="1"/>
      <p:bldP spid="39" grpId="0" animBg="1"/>
      <p:bldP spid="39" grpId="1" animBg="1"/>
      <p:bldP spid="43" grpId="0" animBg="1"/>
      <p:bldP spid="43" grpId="1" animBg="1"/>
      <p:bldP spid="7" grpId="0" animBg="1"/>
      <p:bldP spid="7" grpId="1" animBg="1"/>
      <p:bldP spid="15" grpId="0" animBg="1"/>
      <p:bldP spid="15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  <p:bldP spid="9" grpId="0" animBg="1"/>
      <p:bldP spid="9" grpId="1" animBg="1"/>
      <p:bldP spid="18" grpId="0" animBg="1"/>
      <p:bldP spid="18" grpId="1" animBg="1"/>
      <p:bldP spid="37" grpId="0" animBg="1"/>
      <p:bldP spid="37" grpId="1" animBg="1"/>
      <p:bldP spid="41" grpId="0" animBg="1"/>
      <p:bldP spid="41" grpId="1" animBg="1"/>
      <p:bldP spid="45" grpId="0" animBg="1"/>
      <p:bldP spid="45" grpId="1" animBg="1"/>
      <p:bldP spid="11" grpId="0" animBg="1"/>
      <p:bldP spid="11" grpId="1" animBg="1"/>
      <p:bldP spid="19" grpId="0" animBg="1"/>
      <p:bldP spid="19" grpId="1" animBg="1"/>
      <p:bldP spid="38" grpId="0" animBg="1"/>
      <p:bldP spid="38" grpId="1" animBg="1"/>
      <p:bldP spid="42" grpId="0" animBg="1"/>
      <p:bldP spid="42" grpId="1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8500507" y="2433599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59"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247813" y="2426803"/>
            <a:ext cx="10035306" cy="2796534"/>
          </a:xfrm>
          <a:custGeom>
            <a:avLst/>
            <a:gdLst/>
            <a:ahLst/>
            <a:cxnLst/>
            <a:rect l="l" t="t" r="r" b="b"/>
            <a:pathLst>
              <a:path w="10035306" h="2796534">
                <a:moveTo>
                  <a:pt x="0" y="0"/>
                </a:moveTo>
                <a:lnTo>
                  <a:pt x="10035306" y="0"/>
                </a:lnTo>
                <a:lnTo>
                  <a:pt x="10035306" y="2796534"/>
                </a:lnTo>
                <a:lnTo>
                  <a:pt x="0" y="27965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6159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247813" y="-221529"/>
            <a:ext cx="18783626" cy="3189144"/>
            <a:chOff x="0" y="0"/>
            <a:chExt cx="4816593" cy="81777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817776"/>
            </a:xfrm>
            <a:custGeom>
              <a:avLst/>
              <a:gdLst/>
              <a:ahLst/>
              <a:cxnLst/>
              <a:rect l="l" t="t" r="r" b="b"/>
              <a:pathLst>
                <a:path w="4816592" h="817776">
                  <a:moveTo>
                    <a:pt x="0" y="0"/>
                  </a:moveTo>
                  <a:lnTo>
                    <a:pt x="4816592" y="0"/>
                  </a:lnTo>
                  <a:lnTo>
                    <a:pt x="4816592" y="817776"/>
                  </a:lnTo>
                  <a:lnTo>
                    <a:pt x="0" y="817776"/>
                  </a:lnTo>
                  <a:close/>
                </a:path>
              </a:pathLst>
            </a:custGeom>
            <a:solidFill>
              <a:srgbClr val="59A8E2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16593" cy="855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749759"/>
            <a:ext cx="3469436" cy="5120018"/>
            <a:chOff x="0" y="0"/>
            <a:chExt cx="865067" cy="12766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5067" cy="1276623"/>
            </a:xfrm>
            <a:custGeom>
              <a:avLst/>
              <a:gdLst/>
              <a:ahLst/>
              <a:cxnLst/>
              <a:rect l="l" t="t" r="r" b="b"/>
              <a:pathLst>
                <a:path w="865067" h="1276623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1187364"/>
                  </a:lnTo>
                  <a:cubicBezTo>
                    <a:pt x="865067" y="1211037"/>
                    <a:pt x="855663" y="1233740"/>
                    <a:pt x="838924" y="1250479"/>
                  </a:cubicBezTo>
                  <a:cubicBezTo>
                    <a:pt x="822185" y="1267219"/>
                    <a:pt x="799482" y="1276623"/>
                    <a:pt x="775809" y="1276623"/>
                  </a:cubicBezTo>
                  <a:lnTo>
                    <a:pt x="89259" y="1276623"/>
                  </a:lnTo>
                  <a:cubicBezTo>
                    <a:pt x="65586" y="1276623"/>
                    <a:pt x="42882" y="1267219"/>
                    <a:pt x="26143" y="1250479"/>
                  </a:cubicBezTo>
                  <a:cubicBezTo>
                    <a:pt x="9404" y="1233740"/>
                    <a:pt x="0" y="1211037"/>
                    <a:pt x="0" y="1187364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65067" cy="13147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283721" y="-221529"/>
            <a:ext cx="2330665" cy="812819"/>
          </a:xfrm>
          <a:custGeom>
            <a:avLst/>
            <a:gdLst/>
            <a:ahLst/>
            <a:cxnLst/>
            <a:rect l="l" t="t" r="r" b="b"/>
            <a:pathLst>
              <a:path w="2330665" h="812819">
                <a:moveTo>
                  <a:pt x="0" y="0"/>
                </a:moveTo>
                <a:lnTo>
                  <a:pt x="2330665" y="0"/>
                </a:lnTo>
                <a:lnTo>
                  <a:pt x="2330665" y="812819"/>
                </a:lnTo>
                <a:lnTo>
                  <a:pt x="0" y="8128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4691892" y="749759"/>
            <a:ext cx="3280942" cy="3291936"/>
            <a:chOff x="0" y="0"/>
            <a:chExt cx="809947" cy="8126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9947" cy="812661"/>
            </a:xfrm>
            <a:custGeom>
              <a:avLst/>
              <a:gdLst/>
              <a:ahLst/>
              <a:cxnLst/>
              <a:rect l="l" t="t" r="r" b="b"/>
              <a:pathLst>
                <a:path w="809947" h="812661">
                  <a:moveTo>
                    <a:pt x="94387" y="0"/>
                  </a:moveTo>
                  <a:lnTo>
                    <a:pt x="715560" y="0"/>
                  </a:lnTo>
                  <a:cubicBezTo>
                    <a:pt x="740593" y="0"/>
                    <a:pt x="764601" y="9944"/>
                    <a:pt x="782302" y="27645"/>
                  </a:cubicBezTo>
                  <a:cubicBezTo>
                    <a:pt x="800003" y="45346"/>
                    <a:pt x="809947" y="69354"/>
                    <a:pt x="809947" y="94387"/>
                  </a:cubicBezTo>
                  <a:lnTo>
                    <a:pt x="809947" y="718274"/>
                  </a:lnTo>
                  <a:cubicBezTo>
                    <a:pt x="809947" y="743307"/>
                    <a:pt x="800003" y="767315"/>
                    <a:pt x="782302" y="785016"/>
                  </a:cubicBezTo>
                  <a:cubicBezTo>
                    <a:pt x="764601" y="802717"/>
                    <a:pt x="740593" y="812661"/>
                    <a:pt x="715560" y="812661"/>
                  </a:cubicBezTo>
                  <a:lnTo>
                    <a:pt x="94387" y="812661"/>
                  </a:lnTo>
                  <a:cubicBezTo>
                    <a:pt x="69354" y="812661"/>
                    <a:pt x="45346" y="802717"/>
                    <a:pt x="27645" y="785016"/>
                  </a:cubicBezTo>
                  <a:cubicBezTo>
                    <a:pt x="9944" y="767315"/>
                    <a:pt x="0" y="743307"/>
                    <a:pt x="0" y="718274"/>
                  </a:cubicBezTo>
                  <a:lnTo>
                    <a:pt x="0" y="94387"/>
                  </a:lnTo>
                  <a:cubicBezTo>
                    <a:pt x="0" y="69354"/>
                    <a:pt x="9944" y="45346"/>
                    <a:pt x="27645" y="27645"/>
                  </a:cubicBezTo>
                  <a:cubicBezTo>
                    <a:pt x="45346" y="9944"/>
                    <a:pt x="69354" y="0"/>
                    <a:pt x="9438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09947" cy="8507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787605" y="848553"/>
            <a:ext cx="3092329" cy="309232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6"/>
              <a:stretch>
                <a:fillRect l="-43393" t="-12223" r="-2504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 rot="5400000">
            <a:off x="4693915" y="7219448"/>
            <a:ext cx="2309433" cy="2315411"/>
            <a:chOff x="0" y="0"/>
            <a:chExt cx="580583" cy="5820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786654" y="7299592"/>
            <a:ext cx="2139836" cy="213983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 flipH="1"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" y="6350000"/>
                  </a:moveTo>
                  <a:lnTo>
                    <a:pt x="5715000" y="6350000"/>
                  </a:lnTo>
                  <a:cubicBezTo>
                    <a:pt x="6065520" y="6350000"/>
                    <a:pt x="6350000" y="6065520"/>
                    <a:pt x="6350000" y="5715000"/>
                  </a:cubicBezTo>
                  <a:lnTo>
                    <a:pt x="6350000" y="635000"/>
                  </a:lnTo>
                  <a:cubicBezTo>
                    <a:pt x="6350000" y="284480"/>
                    <a:pt x="6065520" y="0"/>
                    <a:pt x="5715000" y="0"/>
                  </a:cubicBezTo>
                  <a:lnTo>
                    <a:pt x="635000" y="0"/>
                  </a:lnTo>
                  <a:cubicBezTo>
                    <a:pt x="284480" y="0"/>
                    <a:pt x="0" y="284480"/>
                    <a:pt x="0" y="635000"/>
                  </a:cubicBezTo>
                  <a:lnTo>
                    <a:pt x="0" y="5715000"/>
                  </a:lnTo>
                  <a:cubicBezTo>
                    <a:pt x="0" y="6065520"/>
                    <a:pt x="284480" y="6350000"/>
                    <a:pt x="635000" y="6350000"/>
                  </a:cubicBezTo>
                  <a:close/>
                </a:path>
              </a:pathLst>
            </a:custGeom>
            <a:blipFill>
              <a:blip r:embed="rId7"/>
              <a:stretch>
                <a:fillRect l="-25187" r="-25187"/>
              </a:stretch>
            </a:blipFill>
          </p:spPr>
        </p:sp>
      </p:grpSp>
      <p:grpSp>
        <p:nvGrpSpPr>
          <p:cNvPr id="21" name="Group 21"/>
          <p:cNvGrpSpPr/>
          <p:nvPr/>
        </p:nvGrpSpPr>
        <p:grpSpPr>
          <a:xfrm rot="5400000">
            <a:off x="7198268" y="7219448"/>
            <a:ext cx="2309433" cy="2315411"/>
            <a:chOff x="0" y="0"/>
            <a:chExt cx="580583" cy="58208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80583" cy="582086"/>
            </a:xfrm>
            <a:custGeom>
              <a:avLst/>
              <a:gdLst/>
              <a:ahLst/>
              <a:cxnLst/>
              <a:rect l="l" t="t" r="r" b="b"/>
              <a:pathLst>
                <a:path w="580583" h="582086">
                  <a:moveTo>
                    <a:pt x="100569" y="0"/>
                  </a:moveTo>
                  <a:lnTo>
                    <a:pt x="480014" y="0"/>
                  </a:lnTo>
                  <a:cubicBezTo>
                    <a:pt x="535556" y="0"/>
                    <a:pt x="580583" y="45026"/>
                    <a:pt x="580583" y="100569"/>
                  </a:cubicBezTo>
                  <a:lnTo>
                    <a:pt x="580583" y="481517"/>
                  </a:lnTo>
                  <a:cubicBezTo>
                    <a:pt x="580583" y="537059"/>
                    <a:pt x="535556" y="582086"/>
                    <a:pt x="480014" y="582086"/>
                  </a:cubicBezTo>
                  <a:lnTo>
                    <a:pt x="100569" y="582086"/>
                  </a:lnTo>
                  <a:cubicBezTo>
                    <a:pt x="45026" y="582086"/>
                    <a:pt x="0" y="537059"/>
                    <a:pt x="0" y="481517"/>
                  </a:cubicBezTo>
                  <a:lnTo>
                    <a:pt x="0" y="100569"/>
                  </a:lnTo>
                  <a:cubicBezTo>
                    <a:pt x="0" y="45026"/>
                    <a:pt x="45026" y="0"/>
                    <a:pt x="10056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80583" cy="620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291820" y="7317855"/>
            <a:ext cx="2122329" cy="212232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8"/>
              <a:stretch>
                <a:fillRect l="-72295" t="-20609" r="-19374" b="-7090"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28700" y="6062434"/>
            <a:ext cx="3469436" cy="3469436"/>
            <a:chOff x="0" y="0"/>
            <a:chExt cx="865067" cy="86506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65067" cy="865067"/>
            </a:xfrm>
            <a:custGeom>
              <a:avLst/>
              <a:gdLst/>
              <a:ahLst/>
              <a:cxnLst/>
              <a:rect l="l" t="t" r="r" b="b"/>
              <a:pathLst>
                <a:path w="865067" h="865067">
                  <a:moveTo>
                    <a:pt x="89259" y="0"/>
                  </a:moveTo>
                  <a:lnTo>
                    <a:pt x="775809" y="0"/>
                  </a:lnTo>
                  <a:cubicBezTo>
                    <a:pt x="799482" y="0"/>
                    <a:pt x="822185" y="9404"/>
                    <a:pt x="838924" y="26143"/>
                  </a:cubicBezTo>
                  <a:cubicBezTo>
                    <a:pt x="855663" y="42882"/>
                    <a:pt x="865067" y="65586"/>
                    <a:pt x="865067" y="89259"/>
                  </a:cubicBezTo>
                  <a:lnTo>
                    <a:pt x="865067" y="775809"/>
                  </a:lnTo>
                  <a:cubicBezTo>
                    <a:pt x="865067" y="799482"/>
                    <a:pt x="855663" y="822185"/>
                    <a:pt x="838924" y="838924"/>
                  </a:cubicBezTo>
                  <a:cubicBezTo>
                    <a:pt x="822185" y="855663"/>
                    <a:pt x="799482" y="865067"/>
                    <a:pt x="775809" y="865067"/>
                  </a:cubicBezTo>
                  <a:lnTo>
                    <a:pt x="89259" y="865067"/>
                  </a:lnTo>
                  <a:cubicBezTo>
                    <a:pt x="65586" y="865067"/>
                    <a:pt x="42882" y="855663"/>
                    <a:pt x="26143" y="838924"/>
                  </a:cubicBezTo>
                  <a:cubicBezTo>
                    <a:pt x="9404" y="822185"/>
                    <a:pt x="0" y="799482"/>
                    <a:pt x="0" y="775809"/>
                  </a:cubicBezTo>
                  <a:lnTo>
                    <a:pt x="0" y="89259"/>
                  </a:lnTo>
                  <a:cubicBezTo>
                    <a:pt x="0" y="65586"/>
                    <a:pt x="9404" y="42882"/>
                    <a:pt x="26143" y="26143"/>
                  </a:cubicBezTo>
                  <a:cubicBezTo>
                    <a:pt x="42882" y="9404"/>
                    <a:pt x="65586" y="0"/>
                    <a:pt x="89259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865067" cy="9031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121142" y="6154875"/>
            <a:ext cx="3284553" cy="3284553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5715000" y="6350000"/>
                  </a:moveTo>
                  <a:lnTo>
                    <a:pt x="635000" y="6350000"/>
                  </a:lnTo>
                  <a:cubicBezTo>
                    <a:pt x="284480" y="6350000"/>
                    <a:pt x="0" y="6065520"/>
                    <a:pt x="0" y="5715000"/>
                  </a:cubicBezTo>
                  <a:lnTo>
                    <a:pt x="0" y="635000"/>
                  </a:lnTo>
                  <a:cubicBezTo>
                    <a:pt x="0" y="284480"/>
                    <a:pt x="284480" y="0"/>
                    <a:pt x="635000" y="0"/>
                  </a:cubicBezTo>
                  <a:lnTo>
                    <a:pt x="5715000" y="0"/>
                  </a:lnTo>
                  <a:cubicBezTo>
                    <a:pt x="6065520" y="0"/>
                    <a:pt x="6350000" y="284480"/>
                    <a:pt x="6350000" y="635000"/>
                  </a:cubicBezTo>
                  <a:lnTo>
                    <a:pt x="6350000" y="5715000"/>
                  </a:lnTo>
                  <a:cubicBezTo>
                    <a:pt x="6350000" y="6065520"/>
                    <a:pt x="6065520" y="6350000"/>
                    <a:pt x="5715000" y="6350000"/>
                  </a:cubicBezTo>
                  <a:close/>
                </a:path>
              </a:pathLst>
            </a:custGeom>
            <a:blipFill>
              <a:blip r:embed="rId9"/>
              <a:stretch>
                <a:fillRect l="-19401" r="-30692"/>
              </a:stretch>
            </a:blipFill>
          </p:spPr>
        </p:sp>
      </p:grpSp>
      <p:grpSp>
        <p:nvGrpSpPr>
          <p:cNvPr id="31" name="Group 31"/>
          <p:cNvGrpSpPr/>
          <p:nvPr/>
        </p:nvGrpSpPr>
        <p:grpSpPr>
          <a:xfrm>
            <a:off x="1121142" y="847572"/>
            <a:ext cx="3284553" cy="4926830"/>
            <a:chOff x="0" y="0"/>
            <a:chExt cx="6350000" cy="9525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0"/>
              <a:stretch>
                <a:fillRect l="-62570" r="-62570"/>
              </a:stretch>
            </a:blipFill>
          </p:spPr>
        </p:sp>
      </p:grpSp>
      <p:grpSp>
        <p:nvGrpSpPr>
          <p:cNvPr id="33" name="Group 33"/>
          <p:cNvGrpSpPr/>
          <p:nvPr/>
        </p:nvGrpSpPr>
        <p:grpSpPr>
          <a:xfrm rot="5400000">
            <a:off x="5701420" y="3222667"/>
            <a:ext cx="2799742" cy="4818798"/>
            <a:chOff x="0" y="0"/>
            <a:chExt cx="705681" cy="1214589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05681" cy="1214589"/>
            </a:xfrm>
            <a:custGeom>
              <a:avLst/>
              <a:gdLst/>
              <a:ahLst/>
              <a:cxnLst/>
              <a:rect l="l" t="t" r="r" b="b"/>
              <a:pathLst>
                <a:path w="705681" h="1214589">
                  <a:moveTo>
                    <a:pt x="82957" y="0"/>
                  </a:moveTo>
                  <a:lnTo>
                    <a:pt x="622725" y="0"/>
                  </a:lnTo>
                  <a:cubicBezTo>
                    <a:pt x="668540" y="0"/>
                    <a:pt x="705681" y="37141"/>
                    <a:pt x="705681" y="82957"/>
                  </a:cubicBezTo>
                  <a:lnTo>
                    <a:pt x="705681" y="1131632"/>
                  </a:lnTo>
                  <a:cubicBezTo>
                    <a:pt x="705681" y="1177448"/>
                    <a:pt x="668540" y="1214589"/>
                    <a:pt x="622725" y="1214589"/>
                  </a:cubicBezTo>
                  <a:lnTo>
                    <a:pt x="82957" y="1214589"/>
                  </a:lnTo>
                  <a:cubicBezTo>
                    <a:pt x="37141" y="1214589"/>
                    <a:pt x="0" y="1177448"/>
                    <a:pt x="0" y="1131632"/>
                  </a:cubicBezTo>
                  <a:lnTo>
                    <a:pt x="0" y="82957"/>
                  </a:lnTo>
                  <a:cubicBezTo>
                    <a:pt x="0" y="37141"/>
                    <a:pt x="37141" y="0"/>
                    <a:pt x="82957" y="0"/>
                  </a:cubicBezTo>
                  <a:close/>
                </a:path>
              </a:pathLst>
            </a:custGeom>
            <a:solidFill>
              <a:srgbClr val="FFFCF4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05681" cy="1252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4785635" y="4329133"/>
            <a:ext cx="4629402" cy="2604006"/>
            <a:chOff x="0" y="0"/>
            <a:chExt cx="1128903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11"/>
              <a:stretch>
                <a:fillRect t="-9228" r="-21554" b="-34760"/>
              </a:stretch>
            </a:blipFill>
          </p:spPr>
        </p:sp>
      </p:grpSp>
      <p:sp>
        <p:nvSpPr>
          <p:cNvPr id="38" name="Freeform 38"/>
          <p:cNvSpPr/>
          <p:nvPr/>
        </p:nvSpPr>
        <p:spPr>
          <a:xfrm rot="-8529527" flipV="1">
            <a:off x="10887915" y="8567715"/>
            <a:ext cx="1329864" cy="1657152"/>
          </a:xfrm>
          <a:custGeom>
            <a:avLst/>
            <a:gdLst/>
            <a:ahLst/>
            <a:cxnLst/>
            <a:rect l="l" t="t" r="r" b="b"/>
            <a:pathLst>
              <a:path w="1329864" h="1657152">
                <a:moveTo>
                  <a:pt x="0" y="1657152"/>
                </a:moveTo>
                <a:lnTo>
                  <a:pt x="1329864" y="1657152"/>
                </a:lnTo>
                <a:lnTo>
                  <a:pt x="1329864" y="0"/>
                </a:lnTo>
                <a:lnTo>
                  <a:pt x="0" y="0"/>
                </a:lnTo>
                <a:lnTo>
                  <a:pt x="0" y="165715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rot="-949531">
            <a:off x="17006646" y="8514003"/>
            <a:ext cx="1663716" cy="2473927"/>
          </a:xfrm>
          <a:custGeom>
            <a:avLst/>
            <a:gdLst/>
            <a:ahLst/>
            <a:cxnLst/>
            <a:rect l="l" t="t" r="r" b="b"/>
            <a:pathLst>
              <a:path w="1663716" h="2473927">
                <a:moveTo>
                  <a:pt x="0" y="0"/>
                </a:moveTo>
                <a:lnTo>
                  <a:pt x="1663716" y="0"/>
                </a:lnTo>
                <a:lnTo>
                  <a:pt x="1663716" y="2473927"/>
                </a:lnTo>
                <a:lnTo>
                  <a:pt x="0" y="24739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 rot="-2125416" flipH="1">
            <a:off x="16037447" y="8781142"/>
            <a:ext cx="1790552" cy="2662531"/>
          </a:xfrm>
          <a:custGeom>
            <a:avLst/>
            <a:gdLst/>
            <a:ahLst/>
            <a:cxnLst/>
            <a:rect l="l" t="t" r="r" b="b"/>
            <a:pathLst>
              <a:path w="1790552" h="2662531">
                <a:moveTo>
                  <a:pt x="1790553" y="0"/>
                </a:moveTo>
                <a:lnTo>
                  <a:pt x="0" y="0"/>
                </a:lnTo>
                <a:lnTo>
                  <a:pt x="0" y="2662531"/>
                </a:lnTo>
                <a:lnTo>
                  <a:pt x="1790553" y="2662531"/>
                </a:lnTo>
                <a:lnTo>
                  <a:pt x="1790553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744973" flipH="1">
            <a:off x="3915821" y="5456669"/>
            <a:ext cx="1361643" cy="883366"/>
          </a:xfrm>
          <a:custGeom>
            <a:avLst/>
            <a:gdLst/>
            <a:ahLst/>
            <a:cxnLst/>
            <a:rect l="l" t="t" r="r" b="b"/>
            <a:pathLst>
              <a:path w="1361643" h="883366">
                <a:moveTo>
                  <a:pt x="1361643" y="0"/>
                </a:moveTo>
                <a:lnTo>
                  <a:pt x="0" y="0"/>
                </a:lnTo>
                <a:lnTo>
                  <a:pt x="0" y="883366"/>
                </a:lnTo>
                <a:lnTo>
                  <a:pt x="1361643" y="883366"/>
                </a:lnTo>
                <a:lnTo>
                  <a:pt x="1361643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 rot="-2167765">
            <a:off x="491614" y="1252929"/>
            <a:ext cx="1074172" cy="961384"/>
          </a:xfrm>
          <a:custGeom>
            <a:avLst/>
            <a:gdLst/>
            <a:ahLst/>
            <a:cxnLst/>
            <a:rect l="l" t="t" r="r" b="b"/>
            <a:pathLst>
              <a:path w="1074172" h="961384">
                <a:moveTo>
                  <a:pt x="0" y="0"/>
                </a:moveTo>
                <a:lnTo>
                  <a:pt x="1074172" y="0"/>
                </a:lnTo>
                <a:lnTo>
                  <a:pt x="1074172" y="961384"/>
                </a:lnTo>
                <a:lnTo>
                  <a:pt x="0" y="96138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 rot="1138816">
            <a:off x="9141495" y="3455694"/>
            <a:ext cx="1136343" cy="2858724"/>
          </a:xfrm>
          <a:custGeom>
            <a:avLst/>
            <a:gdLst/>
            <a:ahLst/>
            <a:cxnLst/>
            <a:rect l="l" t="t" r="r" b="b"/>
            <a:pathLst>
              <a:path w="1136343" h="2858724">
                <a:moveTo>
                  <a:pt x="0" y="0"/>
                </a:moveTo>
                <a:lnTo>
                  <a:pt x="1136343" y="0"/>
                </a:lnTo>
                <a:lnTo>
                  <a:pt x="1136343" y="2858724"/>
                </a:lnTo>
                <a:lnTo>
                  <a:pt x="0" y="285872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73678" y="868068"/>
            <a:ext cx="10351905" cy="87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3269">
            <a:off x="-1325803" y="2074738"/>
            <a:ext cx="5224870" cy="7490853"/>
          </a:xfrm>
          <a:custGeom>
            <a:avLst/>
            <a:gdLst/>
            <a:ahLst/>
            <a:cxnLst/>
            <a:rect l="l" t="t" r="r" b="b"/>
            <a:pathLst>
              <a:path w="5224870" h="7490853">
                <a:moveTo>
                  <a:pt x="0" y="0"/>
                </a:moveTo>
                <a:lnTo>
                  <a:pt x="5224870" y="0"/>
                </a:lnTo>
                <a:lnTo>
                  <a:pt x="5224870" y="7490853"/>
                </a:lnTo>
                <a:lnTo>
                  <a:pt x="0" y="74908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6867">
            <a:off x="381573" y="5374510"/>
            <a:ext cx="3013159" cy="4319941"/>
          </a:xfrm>
          <a:custGeom>
            <a:avLst/>
            <a:gdLst/>
            <a:ahLst/>
            <a:cxnLst/>
            <a:rect l="l" t="t" r="r" b="b"/>
            <a:pathLst>
              <a:path w="3013159" h="4319941">
                <a:moveTo>
                  <a:pt x="0" y="0"/>
                </a:moveTo>
                <a:lnTo>
                  <a:pt x="3013159" y="0"/>
                </a:lnTo>
                <a:lnTo>
                  <a:pt x="3013159" y="4319941"/>
                </a:lnTo>
                <a:lnTo>
                  <a:pt x="0" y="43199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18150" flipH="1">
            <a:off x="14809024" y="3855689"/>
            <a:ext cx="3417522" cy="4899673"/>
          </a:xfrm>
          <a:custGeom>
            <a:avLst/>
            <a:gdLst/>
            <a:ahLst/>
            <a:cxnLst/>
            <a:rect l="l" t="t" r="r" b="b"/>
            <a:pathLst>
              <a:path w="3417522" h="4899673">
                <a:moveTo>
                  <a:pt x="3417522" y="0"/>
                </a:moveTo>
                <a:lnTo>
                  <a:pt x="0" y="0"/>
                </a:lnTo>
                <a:lnTo>
                  <a:pt x="0" y="4899672"/>
                </a:lnTo>
                <a:lnTo>
                  <a:pt x="3417522" y="4899672"/>
                </a:lnTo>
                <a:lnTo>
                  <a:pt x="341752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94533" flipH="1">
            <a:off x="14545737" y="6506171"/>
            <a:ext cx="2107012" cy="3020805"/>
          </a:xfrm>
          <a:custGeom>
            <a:avLst/>
            <a:gdLst/>
            <a:ahLst/>
            <a:cxnLst/>
            <a:rect l="l" t="t" r="r" b="b"/>
            <a:pathLst>
              <a:path w="2107012" h="3020805">
                <a:moveTo>
                  <a:pt x="2107012" y="0"/>
                </a:moveTo>
                <a:lnTo>
                  <a:pt x="0" y="0"/>
                </a:lnTo>
                <a:lnTo>
                  <a:pt x="0" y="3020806"/>
                </a:lnTo>
                <a:lnTo>
                  <a:pt x="2107012" y="3020806"/>
                </a:lnTo>
                <a:lnTo>
                  <a:pt x="21070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67867" y="8767336"/>
            <a:ext cx="8823806" cy="2316249"/>
          </a:xfrm>
          <a:custGeom>
            <a:avLst/>
            <a:gdLst/>
            <a:ahLst/>
            <a:cxnLst/>
            <a:rect l="l" t="t" r="r" b="b"/>
            <a:pathLst>
              <a:path w="8823806" h="2316249">
                <a:moveTo>
                  <a:pt x="0" y="0"/>
                </a:moveTo>
                <a:lnTo>
                  <a:pt x="8823806" y="0"/>
                </a:lnTo>
                <a:lnTo>
                  <a:pt x="8823806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14260530" y="7874345"/>
            <a:ext cx="6839534" cy="2103157"/>
          </a:xfrm>
          <a:custGeom>
            <a:avLst/>
            <a:gdLst/>
            <a:ahLst/>
            <a:cxnLst/>
            <a:rect l="l" t="t" r="r" b="b"/>
            <a:pathLst>
              <a:path w="6839534" h="2103157">
                <a:moveTo>
                  <a:pt x="6839534" y="0"/>
                </a:moveTo>
                <a:lnTo>
                  <a:pt x="0" y="0"/>
                </a:lnTo>
                <a:lnTo>
                  <a:pt x="0" y="2103156"/>
                </a:lnTo>
                <a:lnTo>
                  <a:pt x="6839534" y="2103156"/>
                </a:lnTo>
                <a:lnTo>
                  <a:pt x="683953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177968" y="8776167"/>
            <a:ext cx="8311813" cy="2316249"/>
          </a:xfrm>
          <a:custGeom>
            <a:avLst/>
            <a:gdLst/>
            <a:ahLst/>
            <a:cxnLst/>
            <a:rect l="l" t="t" r="r" b="b"/>
            <a:pathLst>
              <a:path w="8311813" h="2316249">
                <a:moveTo>
                  <a:pt x="0" y="0"/>
                </a:moveTo>
                <a:lnTo>
                  <a:pt x="8311813" y="0"/>
                </a:lnTo>
                <a:lnTo>
                  <a:pt x="8311813" y="2316249"/>
                </a:lnTo>
                <a:lnTo>
                  <a:pt x="0" y="23162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6159"/>
            </a:stretch>
          </a:blipFill>
        </p:spPr>
      </p:sp>
      <p:sp>
        <p:nvSpPr>
          <p:cNvPr id="9" name="Freeform 9"/>
          <p:cNvSpPr/>
          <p:nvPr/>
        </p:nvSpPr>
        <p:spPr>
          <a:xfrm rot="-236085">
            <a:off x="-5049773" y="8366071"/>
            <a:ext cx="14256600" cy="4383904"/>
          </a:xfrm>
          <a:custGeom>
            <a:avLst/>
            <a:gdLst/>
            <a:ahLst/>
            <a:cxnLst/>
            <a:rect l="l" t="t" r="r" b="b"/>
            <a:pathLst>
              <a:path w="14256600" h="4383904">
                <a:moveTo>
                  <a:pt x="0" y="0"/>
                </a:moveTo>
                <a:lnTo>
                  <a:pt x="14256600" y="0"/>
                </a:lnTo>
                <a:lnTo>
                  <a:pt x="14256600" y="4383904"/>
                </a:lnTo>
                <a:lnTo>
                  <a:pt x="0" y="43839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945796">
            <a:off x="6455814" y="8274658"/>
            <a:ext cx="575248" cy="1673450"/>
          </a:xfrm>
          <a:custGeom>
            <a:avLst/>
            <a:gdLst/>
            <a:ahLst/>
            <a:cxnLst/>
            <a:rect l="l" t="t" r="r" b="b"/>
            <a:pathLst>
              <a:path w="575248" h="1673450">
                <a:moveTo>
                  <a:pt x="0" y="0"/>
                </a:moveTo>
                <a:lnTo>
                  <a:pt x="575248" y="0"/>
                </a:lnTo>
                <a:lnTo>
                  <a:pt x="575248" y="1673450"/>
                </a:lnTo>
                <a:lnTo>
                  <a:pt x="0" y="16734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42950" y="9413018"/>
            <a:ext cx="2580460" cy="793492"/>
          </a:xfrm>
          <a:custGeom>
            <a:avLst/>
            <a:gdLst/>
            <a:ahLst/>
            <a:cxnLst/>
            <a:rect l="l" t="t" r="r" b="b"/>
            <a:pathLst>
              <a:path w="2580460" h="793492">
                <a:moveTo>
                  <a:pt x="0" y="0"/>
                </a:moveTo>
                <a:lnTo>
                  <a:pt x="2580461" y="0"/>
                </a:lnTo>
                <a:lnTo>
                  <a:pt x="2580461" y="793492"/>
                </a:lnTo>
                <a:lnTo>
                  <a:pt x="0" y="793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-912488" y="697525"/>
            <a:ext cx="2745894" cy="1142978"/>
          </a:xfrm>
          <a:custGeom>
            <a:avLst/>
            <a:gdLst/>
            <a:ahLst/>
            <a:cxnLst/>
            <a:rect l="l" t="t" r="r" b="b"/>
            <a:pathLst>
              <a:path w="2745894" h="1142978">
                <a:moveTo>
                  <a:pt x="2745894" y="0"/>
                </a:moveTo>
                <a:lnTo>
                  <a:pt x="0" y="0"/>
                </a:lnTo>
                <a:lnTo>
                  <a:pt x="0" y="1142978"/>
                </a:lnTo>
                <a:lnTo>
                  <a:pt x="2745894" y="1142978"/>
                </a:lnTo>
                <a:lnTo>
                  <a:pt x="2745894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6256556" y="1840503"/>
            <a:ext cx="2847481" cy="1185264"/>
          </a:xfrm>
          <a:custGeom>
            <a:avLst/>
            <a:gdLst/>
            <a:ahLst/>
            <a:cxnLst/>
            <a:rect l="l" t="t" r="r" b="b"/>
            <a:pathLst>
              <a:path w="2847481" h="1185264">
                <a:moveTo>
                  <a:pt x="0" y="0"/>
                </a:moveTo>
                <a:lnTo>
                  <a:pt x="2847482" y="0"/>
                </a:lnTo>
                <a:lnTo>
                  <a:pt x="2847482" y="1185265"/>
                </a:lnTo>
                <a:lnTo>
                  <a:pt x="0" y="11852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5034174" y="9213334"/>
            <a:ext cx="998042" cy="887010"/>
          </a:xfrm>
          <a:custGeom>
            <a:avLst/>
            <a:gdLst/>
            <a:ahLst/>
            <a:cxnLst/>
            <a:rect l="l" t="t" r="r" b="b"/>
            <a:pathLst>
              <a:path w="998042" h="887010">
                <a:moveTo>
                  <a:pt x="0" y="0"/>
                </a:moveTo>
                <a:lnTo>
                  <a:pt x="998042" y="0"/>
                </a:lnTo>
                <a:lnTo>
                  <a:pt x="998042" y="887010"/>
                </a:lnTo>
                <a:lnTo>
                  <a:pt x="0" y="88701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4258514" y="1028700"/>
            <a:ext cx="1610211" cy="1064752"/>
          </a:xfrm>
          <a:custGeom>
            <a:avLst/>
            <a:gdLst/>
            <a:ahLst/>
            <a:cxnLst/>
            <a:rect l="l" t="t" r="r" b="b"/>
            <a:pathLst>
              <a:path w="1610211" h="1064752">
                <a:moveTo>
                  <a:pt x="0" y="0"/>
                </a:moveTo>
                <a:lnTo>
                  <a:pt x="1610211" y="0"/>
                </a:lnTo>
                <a:lnTo>
                  <a:pt x="1610211" y="1064752"/>
                </a:lnTo>
                <a:lnTo>
                  <a:pt x="0" y="1064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066147" y="8583684"/>
            <a:ext cx="1625992" cy="1073155"/>
          </a:xfrm>
          <a:custGeom>
            <a:avLst/>
            <a:gdLst/>
            <a:ahLst/>
            <a:cxnLst/>
            <a:rect l="l" t="t" r="r" b="b"/>
            <a:pathLst>
              <a:path w="1625992" h="1073155">
                <a:moveTo>
                  <a:pt x="0" y="0"/>
                </a:moveTo>
                <a:lnTo>
                  <a:pt x="1625993" y="0"/>
                </a:lnTo>
                <a:lnTo>
                  <a:pt x="1625993" y="1073155"/>
                </a:lnTo>
                <a:lnTo>
                  <a:pt x="0" y="1073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13920" y="6478382"/>
            <a:ext cx="4596884" cy="3621962"/>
          </a:xfrm>
          <a:custGeom>
            <a:avLst/>
            <a:gdLst/>
            <a:ahLst/>
            <a:cxnLst/>
            <a:rect l="l" t="t" r="r" b="b"/>
            <a:pathLst>
              <a:path w="4596884" h="3621962">
                <a:moveTo>
                  <a:pt x="0" y="0"/>
                </a:moveTo>
                <a:lnTo>
                  <a:pt x="4596884" y="0"/>
                </a:lnTo>
                <a:lnTo>
                  <a:pt x="4596884" y="3621962"/>
                </a:lnTo>
                <a:lnTo>
                  <a:pt x="0" y="362196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135824" y="7052057"/>
            <a:ext cx="7669433" cy="12071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246685" y="1369062"/>
            <a:ext cx="11745024" cy="545509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64426" y="848213"/>
            <a:ext cx="3042168" cy="145097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81" y="-17494"/>
            <a:ext cx="2316681" cy="23166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580476"/>
            <a:ext cx="17278149" cy="7357255"/>
            <a:chOff x="0" y="0"/>
            <a:chExt cx="5376286" cy="228929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289291"/>
            </a:xfrm>
            <a:custGeom>
              <a:avLst/>
              <a:gdLst/>
              <a:ahLst/>
              <a:cxnLst/>
              <a:rect l="l" t="t" r="r" b="b"/>
              <a:pathLst>
                <a:path w="5376287" h="2289291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266439"/>
                  </a:lnTo>
                  <a:cubicBezTo>
                    <a:pt x="5376287" y="2272499"/>
                    <a:pt x="5373879" y="2278312"/>
                    <a:pt x="5369594" y="2282597"/>
                  </a:cubicBezTo>
                  <a:cubicBezTo>
                    <a:pt x="5365308" y="2286883"/>
                    <a:pt x="5359495" y="2289291"/>
                    <a:pt x="5353435" y="2289291"/>
                  </a:cubicBezTo>
                  <a:lnTo>
                    <a:pt x="22852" y="2289291"/>
                  </a:lnTo>
                  <a:cubicBezTo>
                    <a:pt x="10231" y="2289291"/>
                    <a:pt x="0" y="2279060"/>
                    <a:pt x="0" y="2266439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27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sp>
        <p:nvSpPr>
          <p:cNvPr id="25" name="Freeform 25"/>
          <p:cNvSpPr/>
          <p:nvPr/>
        </p:nvSpPr>
        <p:spPr>
          <a:xfrm>
            <a:off x="11761914" y="4149242"/>
            <a:ext cx="5696307" cy="4614747"/>
          </a:xfrm>
          <a:custGeom>
            <a:avLst/>
            <a:gdLst/>
            <a:ahLst/>
            <a:cxnLst/>
            <a:rect l="l" t="t" r="r" b="b"/>
            <a:pathLst>
              <a:path w="5696307" h="4614747">
                <a:moveTo>
                  <a:pt x="0" y="0"/>
                </a:moveTo>
                <a:lnTo>
                  <a:pt x="5696307" y="0"/>
                </a:lnTo>
                <a:lnTo>
                  <a:pt x="5696307" y="4614747"/>
                </a:lnTo>
                <a:lnTo>
                  <a:pt x="0" y="4614747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5531" t="-12410" r="-6084" b="-8193"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724986" y="5519400"/>
            <a:ext cx="3065217" cy="4418331"/>
          </a:xfrm>
          <a:custGeom>
            <a:avLst/>
            <a:gdLst/>
            <a:ahLst/>
            <a:cxnLst/>
            <a:rect l="l" t="t" r="r" b="b"/>
            <a:pathLst>
              <a:path w="3065217" h="4418331">
                <a:moveTo>
                  <a:pt x="0" y="0"/>
                </a:moveTo>
                <a:lnTo>
                  <a:pt x="3065217" y="0"/>
                </a:lnTo>
                <a:lnTo>
                  <a:pt x="3065217" y="4418330"/>
                </a:lnTo>
                <a:lnTo>
                  <a:pt x="0" y="441833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028700" y="2961312"/>
            <a:ext cx="15765731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5499" dirty="0">
                <a:solidFill>
                  <a:srgbClr val="3B6D92"/>
                </a:solidFill>
                <a:latin typeface="Cambria Bold"/>
              </a:rPr>
              <a:t>a)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Phân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số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chỉ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phần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đã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tô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màu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của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hình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bên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 </a:t>
            </a:r>
            <a:r>
              <a:rPr lang="en-US" sz="5499" dirty="0" err="1">
                <a:solidFill>
                  <a:srgbClr val="3B6D92"/>
                </a:solidFill>
                <a:latin typeface="Cambria Bold"/>
              </a:rPr>
              <a:t>là</a:t>
            </a:r>
            <a:r>
              <a:rPr lang="en-US" sz="5499" dirty="0">
                <a:solidFill>
                  <a:srgbClr val="3B6D92"/>
                </a:solidFill>
                <a:latin typeface="Cambria Bold"/>
              </a:rPr>
              <a:t>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0610" y="3937808"/>
                <a:ext cx="1657854" cy="1665008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4468" y="3937808"/>
                <a:ext cx="1657854" cy="1665008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4162" y="3937808"/>
                <a:ext cx="1657854" cy="1665008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𝐃</m:t>
                      </m:r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8020" y="3920351"/>
                <a:ext cx="1657854" cy="1665008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3801111" y="8040714"/>
            <a:ext cx="8422191" cy="144655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4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3715703" y="4291111"/>
            <a:ext cx="10856594" cy="5646620"/>
          </a:xfrm>
          <a:custGeom>
            <a:avLst/>
            <a:gdLst/>
            <a:ahLst/>
            <a:cxnLst/>
            <a:rect l="l" t="t" r="r" b="b"/>
            <a:pathLst>
              <a:path w="10856594" h="5646620">
                <a:moveTo>
                  <a:pt x="0" y="0"/>
                </a:moveTo>
                <a:lnTo>
                  <a:pt x="10856594" y="0"/>
                </a:lnTo>
                <a:lnTo>
                  <a:pt x="10856594" y="5646619"/>
                </a:lnTo>
                <a:lnTo>
                  <a:pt x="0" y="564661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 l="-1142" t="-2140" r="-571" b="-2786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2719520" y="555402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 Chọn câu trả lời đúng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1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504925" y="5386353"/>
            <a:ext cx="2642412" cy="4536330"/>
          </a:xfrm>
          <a:custGeom>
            <a:avLst/>
            <a:gdLst/>
            <a:ahLst/>
            <a:cxnLst/>
            <a:rect l="l" t="t" r="r" b="b"/>
            <a:pathLst>
              <a:path w="2642412" h="4536330">
                <a:moveTo>
                  <a:pt x="0" y="0"/>
                </a:moveTo>
                <a:lnTo>
                  <a:pt x="2642413" y="0"/>
                </a:lnTo>
                <a:lnTo>
                  <a:pt x="2642413" y="4536331"/>
                </a:lnTo>
                <a:lnTo>
                  <a:pt x="0" y="45363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34" name="Group 33"/>
          <p:cNvGrpSpPr/>
          <p:nvPr/>
        </p:nvGrpSpPr>
        <p:grpSpPr>
          <a:xfrm>
            <a:off x="799497" y="2422046"/>
            <a:ext cx="16689005" cy="1665008"/>
            <a:chOff x="799497" y="2422046"/>
            <a:chExt cx="16689005" cy="1665008"/>
          </a:xfrm>
        </p:grpSpPr>
        <p:sp>
          <p:nvSpPr>
            <p:cNvPr id="32" name="TextBox 32"/>
            <p:cNvSpPr txBox="1"/>
            <p:nvPr/>
          </p:nvSpPr>
          <p:spPr>
            <a:xfrm>
              <a:off x="799497" y="2814495"/>
              <a:ext cx="16689005" cy="880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139"/>
                </a:lnSpc>
              </a:pPr>
              <a:r>
                <a:rPr lang="en-US" sz="5100">
                  <a:solidFill>
                    <a:srgbClr val="3C6E93"/>
                  </a:solidFill>
                  <a:latin typeface="Cambria Bold"/>
                </a:rPr>
                <a:t>b) Đã tô màu            số con ếch của hình nào dưới đây?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/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1" i="0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US" sz="5400" b="1" i="1" smtClean="0">
                                <a:solidFill>
                                  <a:srgbClr val="325B87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lang="en-US" sz="5400" b="1" dirty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CB0EF1B-387E-F460-E40B-3C35F84FB1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8440" y="2422046"/>
                  <a:ext cx="1657854" cy="166500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Oval 34"/>
          <p:cNvSpPr/>
          <p:nvPr/>
        </p:nvSpPr>
        <p:spPr>
          <a:xfrm>
            <a:off x="8990008" y="3633946"/>
            <a:ext cx="6404141" cy="3567464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04925" y="2384734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722924" y="451174"/>
            <a:ext cx="8309610" cy="1615498"/>
            <a:chOff x="0" y="0"/>
            <a:chExt cx="11079480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1079480" cy="2153998"/>
              <a:chOff x="0" y="0"/>
              <a:chExt cx="2585627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2585627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514014" y="417657"/>
              <a:ext cx="10060528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Số?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2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857003" y="5569666"/>
            <a:ext cx="3512731" cy="4966257"/>
          </a:xfrm>
          <a:custGeom>
            <a:avLst/>
            <a:gdLst/>
            <a:ahLst/>
            <a:cxnLst/>
            <a:rect l="l" t="t" r="r" b="b"/>
            <a:pathLst>
              <a:path w="3304693" h="4766385">
                <a:moveTo>
                  <a:pt x="0" y="0"/>
                </a:moveTo>
                <a:lnTo>
                  <a:pt x="3304694" y="0"/>
                </a:lnTo>
                <a:lnTo>
                  <a:pt x="3304694" y="4766385"/>
                </a:lnTo>
                <a:lnTo>
                  <a:pt x="0" y="4766385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1322778" y="3729039"/>
            <a:ext cx="842363" cy="819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a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𝟑𝟔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 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𝟑𝟎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986" y="3258635"/>
                <a:ext cx="7244020" cy="1649169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1" i="0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𝟖𝟎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325B8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4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?</m:t>
                          </m:r>
                          <m:r>
                            <a:rPr lang="en-US" sz="5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325B8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𝟓𝟎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195" y="6650187"/>
                <a:ext cx="7244020" cy="1653594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2"/>
          <p:cNvSpPr txBox="1"/>
          <p:nvPr/>
        </p:nvSpPr>
        <p:spPr>
          <a:xfrm>
            <a:off x="1279293" y="6965317"/>
            <a:ext cx="842363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3C6E93"/>
                </a:solidFill>
                <a:latin typeface="Cambria Bold"/>
              </a:rPr>
              <a:t>b</a:t>
            </a:r>
            <a:r>
              <a:rPr lang="en-US" sz="5000" dirty="0" smtClean="0">
                <a:solidFill>
                  <a:srgbClr val="3C6E93"/>
                </a:solidFill>
                <a:latin typeface="Cambria Bold"/>
              </a:rPr>
              <a:t>)</a:t>
            </a:r>
            <a:endParaRPr lang="en-US" sz="5000" dirty="0">
              <a:solidFill>
                <a:srgbClr val="3C6E93"/>
              </a:solidFill>
              <a:latin typeface="Cambria Bold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9454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19239" y="3010229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38103" y="4340282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91006" y="6428374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12202" y="7695568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471869" y="6443485"/>
            <a:ext cx="1097280" cy="102155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endParaRPr lang="en-US" sz="5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2" name="Group 21"/>
          <p:cNvGrpSpPr/>
          <p:nvPr/>
        </p:nvGrpSpPr>
        <p:grpSpPr>
          <a:xfrm>
            <a:off x="8792006" y="2270879"/>
            <a:ext cx="8309612" cy="3090959"/>
            <a:chOff x="0" y="-163260"/>
            <a:chExt cx="11079483" cy="4908093"/>
          </a:xfrm>
        </p:grpSpPr>
        <p:grpSp>
          <p:nvGrpSpPr>
            <p:cNvPr id="43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45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46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4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Nếu nhân cả tử số và mẫu số của một phân số với cùng một số tự nhiên khác 0 thì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  <p:grpSp>
        <p:nvGrpSpPr>
          <p:cNvPr id="47" name="Group 21"/>
          <p:cNvGrpSpPr/>
          <p:nvPr/>
        </p:nvGrpSpPr>
        <p:grpSpPr>
          <a:xfrm>
            <a:off x="8792003" y="2270879"/>
            <a:ext cx="8309612" cy="3090959"/>
            <a:chOff x="0" y="-163260"/>
            <a:chExt cx="11079483" cy="4908093"/>
          </a:xfrm>
        </p:grpSpPr>
        <p:grpSp>
          <p:nvGrpSpPr>
            <p:cNvPr id="48" name="Group 22"/>
            <p:cNvGrpSpPr/>
            <p:nvPr/>
          </p:nvGrpSpPr>
          <p:grpSpPr>
            <a:xfrm>
              <a:off x="0" y="-163260"/>
              <a:ext cx="11079480" cy="4908093"/>
              <a:chOff x="0" y="-38100"/>
              <a:chExt cx="2585627" cy="1145405"/>
            </a:xfrm>
          </p:grpSpPr>
          <p:sp>
            <p:nvSpPr>
              <p:cNvPr id="50" name="Freeform 23"/>
              <p:cNvSpPr/>
              <p:nvPr/>
            </p:nvSpPr>
            <p:spPr>
              <a:xfrm>
                <a:off x="0" y="0"/>
                <a:ext cx="2585627" cy="1107305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51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sz="1400"/>
              </a:p>
            </p:txBody>
          </p:sp>
        </p:grpSp>
        <p:sp>
          <p:nvSpPr>
            <p:cNvPr id="49" name="TextBox 25"/>
            <p:cNvSpPr txBox="1"/>
            <p:nvPr/>
          </p:nvSpPr>
          <p:spPr>
            <a:xfrm>
              <a:off x="356384" y="40957"/>
              <a:ext cx="10723099" cy="470387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N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ếu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chia cả tử số và mẫu số của một phân số cho cùng một số tự nhiên khác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0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thì được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 </a:t>
              </a:r>
              <a:r>
                <a:rPr lang="en-US" sz="4400" dirty="0" err="1" smtClean="0">
                  <a:solidFill>
                    <a:srgbClr val="FFFFFF"/>
                  </a:solidFill>
                  <a:latin typeface="Cambria Bold"/>
                </a:rPr>
                <a:t>gì</a:t>
              </a:r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?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2637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467242" y="9111045"/>
            <a:ext cx="6298555" cy="1653371"/>
          </a:xfrm>
          <a:custGeom>
            <a:avLst/>
            <a:gdLst/>
            <a:ahLst/>
            <a:cxnLst/>
            <a:rect l="l" t="t" r="r" b="b"/>
            <a:pathLst>
              <a:path w="6298555" h="1653371">
                <a:moveTo>
                  <a:pt x="0" y="0"/>
                </a:moveTo>
                <a:lnTo>
                  <a:pt x="6298555" y="0"/>
                </a:lnTo>
                <a:lnTo>
                  <a:pt x="6298555" y="1653371"/>
                </a:lnTo>
                <a:lnTo>
                  <a:pt x="0" y="1653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0554">
            <a:off x="-3403319" y="8032973"/>
            <a:ext cx="9452194" cy="2906550"/>
          </a:xfrm>
          <a:custGeom>
            <a:avLst/>
            <a:gdLst/>
            <a:ahLst/>
            <a:cxnLst/>
            <a:rect l="l" t="t" r="r" b="b"/>
            <a:pathLst>
              <a:path w="9452194" h="2906550">
                <a:moveTo>
                  <a:pt x="0" y="0"/>
                </a:moveTo>
                <a:lnTo>
                  <a:pt x="9452195" y="0"/>
                </a:lnTo>
                <a:lnTo>
                  <a:pt x="9452195" y="2906550"/>
                </a:lnTo>
                <a:lnTo>
                  <a:pt x="0" y="2906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87284">
            <a:off x="16285925" y="3582135"/>
            <a:ext cx="3764794" cy="5397554"/>
          </a:xfrm>
          <a:custGeom>
            <a:avLst/>
            <a:gdLst/>
            <a:ahLst/>
            <a:cxnLst/>
            <a:rect l="l" t="t" r="r" b="b"/>
            <a:pathLst>
              <a:path w="3764794" h="5397554">
                <a:moveTo>
                  <a:pt x="0" y="0"/>
                </a:moveTo>
                <a:lnTo>
                  <a:pt x="3764794" y="0"/>
                </a:lnTo>
                <a:lnTo>
                  <a:pt x="3764794" y="5397554"/>
                </a:lnTo>
                <a:lnTo>
                  <a:pt x="0" y="5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2867">
            <a:off x="13150862" y="8265525"/>
            <a:ext cx="9306512" cy="2861752"/>
          </a:xfrm>
          <a:custGeom>
            <a:avLst/>
            <a:gdLst/>
            <a:ahLst/>
            <a:cxnLst/>
            <a:rect l="l" t="t" r="r" b="b"/>
            <a:pathLst>
              <a:path w="9306512" h="2861752">
                <a:moveTo>
                  <a:pt x="0" y="0"/>
                </a:moveTo>
                <a:lnTo>
                  <a:pt x="9306512" y="0"/>
                </a:lnTo>
                <a:lnTo>
                  <a:pt x="9306512" y="2861752"/>
                </a:lnTo>
                <a:lnTo>
                  <a:pt x="0" y="28617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655023" y="1776822"/>
            <a:ext cx="2920899" cy="1215824"/>
          </a:xfrm>
          <a:custGeom>
            <a:avLst/>
            <a:gdLst/>
            <a:ahLst/>
            <a:cxnLst/>
            <a:rect l="l" t="t" r="r" b="b"/>
            <a:pathLst>
              <a:path w="2920899" h="1215824">
                <a:moveTo>
                  <a:pt x="2920899" y="0"/>
                </a:moveTo>
                <a:lnTo>
                  <a:pt x="0" y="0"/>
                </a:lnTo>
                <a:lnTo>
                  <a:pt x="0" y="1215824"/>
                </a:lnTo>
                <a:lnTo>
                  <a:pt x="2920899" y="1215824"/>
                </a:lnTo>
                <a:lnTo>
                  <a:pt x="29208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10365872" y="8359175"/>
            <a:ext cx="1908437" cy="1259568"/>
          </a:xfrm>
          <a:custGeom>
            <a:avLst/>
            <a:gdLst/>
            <a:ahLst/>
            <a:cxnLst/>
            <a:rect l="l" t="t" r="r" b="b"/>
            <a:pathLst>
              <a:path w="1908437" h="1259568">
                <a:moveTo>
                  <a:pt x="0" y="0"/>
                </a:moveTo>
                <a:lnTo>
                  <a:pt x="1908437" y="0"/>
                </a:lnTo>
                <a:lnTo>
                  <a:pt x="1908437" y="1259568"/>
                </a:lnTo>
                <a:lnTo>
                  <a:pt x="0" y="12595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456200">
            <a:off x="16890924" y="8963830"/>
            <a:ext cx="690474" cy="617974"/>
          </a:xfrm>
          <a:custGeom>
            <a:avLst/>
            <a:gdLst/>
            <a:ahLst/>
            <a:cxnLst/>
            <a:rect l="l" t="t" r="r" b="b"/>
            <a:pathLst>
              <a:path w="690474" h="617974">
                <a:moveTo>
                  <a:pt x="0" y="0"/>
                </a:moveTo>
                <a:lnTo>
                  <a:pt x="690473" y="0"/>
                </a:lnTo>
                <a:lnTo>
                  <a:pt x="690473" y="617974"/>
                </a:lnTo>
                <a:lnTo>
                  <a:pt x="0" y="6179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1410271" y="338822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951060" y="7746415"/>
            <a:ext cx="926669" cy="612760"/>
          </a:xfrm>
          <a:custGeom>
            <a:avLst/>
            <a:gdLst/>
            <a:ahLst/>
            <a:cxnLst/>
            <a:rect l="l" t="t" r="r" b="b"/>
            <a:pathLst>
              <a:path w="926669" h="612760">
                <a:moveTo>
                  <a:pt x="0" y="0"/>
                </a:moveTo>
                <a:lnTo>
                  <a:pt x="926669" y="0"/>
                </a:lnTo>
                <a:lnTo>
                  <a:pt x="926669" y="612760"/>
                </a:lnTo>
                <a:lnTo>
                  <a:pt x="0" y="6127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820476" y="8859239"/>
            <a:ext cx="798122" cy="798122"/>
          </a:xfrm>
          <a:custGeom>
            <a:avLst/>
            <a:gdLst/>
            <a:ahLst/>
            <a:cxnLst/>
            <a:rect l="l" t="t" r="r" b="b"/>
            <a:pathLst>
              <a:path w="798122" h="798122">
                <a:moveTo>
                  <a:pt x="0" y="0"/>
                </a:moveTo>
                <a:lnTo>
                  <a:pt x="798123" y="0"/>
                </a:lnTo>
                <a:lnTo>
                  <a:pt x="798123" y="798122"/>
                </a:lnTo>
                <a:lnTo>
                  <a:pt x="0" y="7981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369770" y="842999"/>
            <a:ext cx="1581796" cy="1589745"/>
          </a:xfrm>
          <a:custGeom>
            <a:avLst/>
            <a:gdLst/>
            <a:ahLst/>
            <a:cxnLst/>
            <a:rect l="l" t="t" r="r" b="b"/>
            <a:pathLst>
              <a:path w="1581796" h="1589745">
                <a:moveTo>
                  <a:pt x="0" y="0"/>
                </a:moveTo>
                <a:lnTo>
                  <a:pt x="1581796" y="0"/>
                </a:lnTo>
                <a:lnTo>
                  <a:pt x="1581796" y="1589744"/>
                </a:lnTo>
                <a:lnTo>
                  <a:pt x="0" y="158974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4732" flipH="1">
            <a:off x="-941437" y="5628706"/>
            <a:ext cx="3332845" cy="3288407"/>
          </a:xfrm>
          <a:custGeom>
            <a:avLst/>
            <a:gdLst/>
            <a:ahLst/>
            <a:cxnLst/>
            <a:rect l="l" t="t" r="r" b="b"/>
            <a:pathLst>
              <a:path w="3332845" h="3288407">
                <a:moveTo>
                  <a:pt x="3332845" y="0"/>
                </a:moveTo>
                <a:lnTo>
                  <a:pt x="0" y="0"/>
                </a:lnTo>
                <a:lnTo>
                  <a:pt x="0" y="3288407"/>
                </a:lnTo>
                <a:lnTo>
                  <a:pt x="3332845" y="3288407"/>
                </a:lnTo>
                <a:lnTo>
                  <a:pt x="3332845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7156" y="8763989"/>
            <a:ext cx="1484927" cy="456615"/>
          </a:xfrm>
          <a:custGeom>
            <a:avLst/>
            <a:gdLst/>
            <a:ahLst/>
            <a:cxnLst/>
            <a:rect l="l" t="t" r="r" b="b"/>
            <a:pathLst>
              <a:path w="1484927" h="456615">
                <a:moveTo>
                  <a:pt x="0" y="0"/>
                </a:moveTo>
                <a:lnTo>
                  <a:pt x="1484926" y="0"/>
                </a:lnTo>
                <a:lnTo>
                  <a:pt x="1484926" y="456615"/>
                </a:lnTo>
                <a:lnTo>
                  <a:pt x="0" y="45661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101692" y="8484138"/>
            <a:ext cx="1239284" cy="1101414"/>
          </a:xfrm>
          <a:custGeom>
            <a:avLst/>
            <a:gdLst/>
            <a:ahLst/>
            <a:cxnLst/>
            <a:rect l="l" t="t" r="r" b="b"/>
            <a:pathLst>
              <a:path w="1239284" h="1101414">
                <a:moveTo>
                  <a:pt x="0" y="0"/>
                </a:moveTo>
                <a:lnTo>
                  <a:pt x="1239284" y="0"/>
                </a:lnTo>
                <a:lnTo>
                  <a:pt x="1239284" y="1101414"/>
                </a:lnTo>
                <a:lnTo>
                  <a:pt x="0" y="1101414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7" name="Group 17"/>
          <p:cNvGrpSpPr/>
          <p:nvPr/>
        </p:nvGrpSpPr>
        <p:grpSpPr>
          <a:xfrm>
            <a:off x="565626" y="2384733"/>
            <a:ext cx="17278149" cy="7552997"/>
            <a:chOff x="0" y="0"/>
            <a:chExt cx="5376286" cy="2350198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376287" cy="2350198"/>
            </a:xfrm>
            <a:custGeom>
              <a:avLst/>
              <a:gdLst/>
              <a:ahLst/>
              <a:cxnLst/>
              <a:rect l="l" t="t" r="r" b="b"/>
              <a:pathLst>
                <a:path w="5376287" h="2350198">
                  <a:moveTo>
                    <a:pt x="22852" y="0"/>
                  </a:moveTo>
                  <a:lnTo>
                    <a:pt x="5353435" y="0"/>
                  </a:lnTo>
                  <a:cubicBezTo>
                    <a:pt x="5359495" y="0"/>
                    <a:pt x="5365308" y="2408"/>
                    <a:pt x="5369594" y="6693"/>
                  </a:cubicBezTo>
                  <a:cubicBezTo>
                    <a:pt x="5373879" y="10979"/>
                    <a:pt x="5376287" y="16791"/>
                    <a:pt x="5376287" y="22852"/>
                  </a:cubicBezTo>
                  <a:lnTo>
                    <a:pt x="5376287" y="2327346"/>
                  </a:lnTo>
                  <a:cubicBezTo>
                    <a:pt x="5376287" y="2333407"/>
                    <a:pt x="5373879" y="2339219"/>
                    <a:pt x="5369594" y="2343505"/>
                  </a:cubicBezTo>
                  <a:cubicBezTo>
                    <a:pt x="5365308" y="2347790"/>
                    <a:pt x="5359495" y="2350198"/>
                    <a:pt x="5353435" y="2350198"/>
                  </a:cubicBezTo>
                  <a:lnTo>
                    <a:pt x="22852" y="2350198"/>
                  </a:lnTo>
                  <a:cubicBezTo>
                    <a:pt x="10231" y="2350198"/>
                    <a:pt x="0" y="2339967"/>
                    <a:pt x="0" y="2327346"/>
                  </a:cubicBezTo>
                  <a:lnTo>
                    <a:pt x="0" y="22852"/>
                  </a:lnTo>
                  <a:cubicBezTo>
                    <a:pt x="0" y="16791"/>
                    <a:pt x="2408" y="10979"/>
                    <a:pt x="6693" y="6693"/>
                  </a:cubicBezTo>
                  <a:cubicBezTo>
                    <a:pt x="10979" y="2408"/>
                    <a:pt x="16791" y="0"/>
                    <a:pt x="22852" y="0"/>
                  </a:cubicBezTo>
                  <a:close/>
                </a:path>
              </a:pathLst>
            </a:custGeom>
            <a:solidFill>
              <a:srgbClr val="FFFFFF"/>
            </a:solidFill>
            <a:ln w="19050" cap="rnd">
              <a:solidFill>
                <a:srgbClr val="3B6D92"/>
              </a:solidFill>
              <a:prstDash val="lgDash"/>
              <a:round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5376286" cy="2388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820476" y="541034"/>
            <a:ext cx="11930462" cy="1615498"/>
            <a:chOff x="0" y="0"/>
            <a:chExt cx="15907282" cy="215399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5907282" cy="2153998"/>
              <a:chOff x="0" y="0"/>
              <a:chExt cx="3712294" cy="50268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3712294" cy="502680"/>
              </a:xfrm>
              <a:custGeom>
                <a:avLst/>
                <a:gdLst/>
                <a:ahLst/>
                <a:cxnLst/>
                <a:rect l="l" t="t" r="r" b="b"/>
                <a:pathLst>
                  <a:path w="3712294" h="502680">
                    <a:moveTo>
                      <a:pt x="33095" y="0"/>
                    </a:moveTo>
                    <a:lnTo>
                      <a:pt x="3679199" y="0"/>
                    </a:lnTo>
                    <a:cubicBezTo>
                      <a:pt x="3687977" y="0"/>
                      <a:pt x="3696395" y="3487"/>
                      <a:pt x="3702601" y="9693"/>
                    </a:cubicBezTo>
                    <a:cubicBezTo>
                      <a:pt x="3708808" y="15900"/>
                      <a:pt x="3712294" y="24318"/>
                      <a:pt x="3712294" y="33095"/>
                    </a:cubicBezTo>
                    <a:lnTo>
                      <a:pt x="3712294" y="469585"/>
                    </a:lnTo>
                    <a:cubicBezTo>
                      <a:pt x="3712294" y="478363"/>
                      <a:pt x="3708808" y="486780"/>
                      <a:pt x="3702601" y="492987"/>
                    </a:cubicBezTo>
                    <a:cubicBezTo>
                      <a:pt x="3696395" y="499193"/>
                      <a:pt x="3687977" y="502680"/>
                      <a:pt x="3679199" y="502680"/>
                    </a:cubicBezTo>
                    <a:lnTo>
                      <a:pt x="33095" y="502680"/>
                    </a:lnTo>
                    <a:cubicBezTo>
                      <a:pt x="24318" y="502680"/>
                      <a:pt x="15900" y="499193"/>
                      <a:pt x="9693" y="492987"/>
                    </a:cubicBezTo>
                    <a:cubicBezTo>
                      <a:pt x="3487" y="486780"/>
                      <a:pt x="0" y="478363"/>
                      <a:pt x="0" y="469585"/>
                    </a:cubicBezTo>
                    <a:lnTo>
                      <a:pt x="0" y="33095"/>
                    </a:lnTo>
                    <a:cubicBezTo>
                      <a:pt x="0" y="24318"/>
                      <a:pt x="3487" y="15900"/>
                      <a:pt x="9693" y="9693"/>
                    </a:cubicBezTo>
                    <a:cubicBezTo>
                      <a:pt x="15900" y="3487"/>
                      <a:pt x="24318" y="0"/>
                      <a:pt x="33095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rnd">
                <a:solidFill>
                  <a:srgbClr val="3B6D92"/>
                </a:solidFill>
                <a:prstDash val="solid"/>
                <a:round/>
              </a:ln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0" y="-38100"/>
                <a:ext cx="3712294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737992" y="417657"/>
              <a:ext cx="14444329" cy="1213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699"/>
                </a:lnSpc>
              </a:pPr>
              <a:r>
                <a:rPr lang="en-US" sz="5499">
                  <a:solidFill>
                    <a:srgbClr val="FFFFFF"/>
                  </a:solidFill>
                  <a:latin typeface="Cambria Bold"/>
                </a:rPr>
                <a:t>Quy đồng mẫu số các phân số.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0097" y="630894"/>
            <a:ext cx="1435779" cy="1435779"/>
            <a:chOff x="0" y="0"/>
            <a:chExt cx="1914372" cy="1914372"/>
          </a:xfrm>
        </p:grpSpPr>
        <p:grpSp>
          <p:nvGrpSpPr>
            <p:cNvPr id="27" name="Group 27"/>
            <p:cNvGrpSpPr/>
            <p:nvPr/>
          </p:nvGrpSpPr>
          <p:grpSpPr>
            <a:xfrm>
              <a:off x="0" y="0"/>
              <a:ext cx="1914372" cy="19143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9A8E2"/>
              </a:solidFill>
              <a:ln w="38100" cap="sq">
                <a:solidFill>
                  <a:srgbClr val="3B6D92"/>
                </a:solidFill>
                <a:prstDash val="solid"/>
                <a:miter/>
              </a:ln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4227" tIns="54227" rIns="54227" bIns="5422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465412" y="15471"/>
              <a:ext cx="922543" cy="1676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0500"/>
                </a:lnSpc>
                <a:spcBef>
                  <a:spcPct val="0"/>
                </a:spcBef>
              </a:pPr>
              <a:r>
                <a:rPr lang="en-US" sz="7500">
                  <a:solidFill>
                    <a:srgbClr val="FFFFFF"/>
                  </a:solidFill>
                  <a:latin typeface="Genty Sans"/>
                </a:rPr>
                <a:t>3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4591702" y="4745921"/>
            <a:ext cx="3213279" cy="5516359"/>
          </a:xfrm>
          <a:custGeom>
            <a:avLst/>
            <a:gdLst/>
            <a:ahLst/>
            <a:cxnLst/>
            <a:rect l="l" t="t" r="r" b="b"/>
            <a:pathLst>
              <a:path w="3213279" h="5516359">
                <a:moveTo>
                  <a:pt x="0" y="0"/>
                </a:moveTo>
                <a:lnTo>
                  <a:pt x="3213279" y="0"/>
                </a:lnTo>
                <a:lnTo>
                  <a:pt x="3213279" y="5516359"/>
                </a:lnTo>
                <a:lnTo>
                  <a:pt x="0" y="5516359"/>
                </a:lnTo>
                <a:lnTo>
                  <a:pt x="0" y="0"/>
                </a:lnTo>
                <a:close/>
              </a:path>
            </a:pathLst>
          </a:custGeom>
          <a:blipFill>
            <a:blip r:embed="rId26"/>
            <a:stretch>
              <a:fillRect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73" y="3178103"/>
                <a:ext cx="3387062" cy="1422377"/>
              </a:xfrm>
              <a:prstGeom prst="rect">
                <a:avLst/>
              </a:prstGeom>
              <a:blipFill>
                <a:blip r:embed="rId27"/>
                <a:stretch>
                  <a:fillRect b="-4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756" y="3160791"/>
                <a:ext cx="5239582" cy="1439689"/>
              </a:xfrm>
              <a:prstGeom prst="rect">
                <a:avLst/>
              </a:prstGeom>
              <a:blipFill>
                <a:blip r:embed="rId28"/>
                <a:stretch>
                  <a:fillRect b="-4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/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6000" b="1" i="0" smtClean="0">
                        <a:solidFill>
                          <a:srgbClr val="325B87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54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325B87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 dirty="0" smtClean="0">
                    <a:solidFill>
                      <a:srgbClr val="325B87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800" b="1" dirty="0">
                  <a:solidFill>
                    <a:srgbClr val="325B87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CB0EF1B-387E-F460-E40B-3C35F84FB1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6957" y="2976272"/>
                <a:ext cx="7004181" cy="1439689"/>
              </a:xfrm>
              <a:prstGeom prst="rect">
                <a:avLst/>
              </a:prstGeom>
              <a:blipFill>
                <a:blip r:embed="rId29"/>
                <a:stretch>
                  <a:fillRect b="-8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21"/>
          <p:cNvGrpSpPr/>
          <p:nvPr/>
        </p:nvGrpSpPr>
        <p:grpSpPr>
          <a:xfrm>
            <a:off x="1225192" y="5314406"/>
            <a:ext cx="12634192" cy="4248751"/>
            <a:chOff x="0" y="-163260"/>
            <a:chExt cx="14731274" cy="6746537"/>
          </a:xfrm>
        </p:grpSpPr>
        <p:grpSp>
          <p:nvGrpSpPr>
            <p:cNvPr id="36" name="Group 22"/>
            <p:cNvGrpSpPr/>
            <p:nvPr/>
          </p:nvGrpSpPr>
          <p:grpSpPr>
            <a:xfrm>
              <a:off x="0" y="-163260"/>
              <a:ext cx="14731274" cy="6746537"/>
              <a:chOff x="0" y="-38100"/>
              <a:chExt cx="3437849" cy="1574444"/>
            </a:xfrm>
          </p:grpSpPr>
          <p:sp>
            <p:nvSpPr>
              <p:cNvPr id="38" name="Freeform 23"/>
              <p:cNvSpPr/>
              <p:nvPr/>
            </p:nvSpPr>
            <p:spPr>
              <a:xfrm>
                <a:off x="0" y="0"/>
                <a:ext cx="3437849" cy="1536344"/>
              </a:xfrm>
              <a:custGeom>
                <a:avLst/>
                <a:gdLst/>
                <a:ahLst/>
                <a:cxnLst/>
                <a:rect l="l" t="t" r="r" b="b"/>
                <a:pathLst>
                  <a:path w="2585627" h="502680">
                    <a:moveTo>
                      <a:pt x="47516" y="0"/>
                    </a:moveTo>
                    <a:lnTo>
                      <a:pt x="2538111" y="0"/>
                    </a:lnTo>
                    <a:cubicBezTo>
                      <a:pt x="2564353" y="0"/>
                      <a:pt x="2585627" y="21274"/>
                      <a:pt x="2585627" y="47516"/>
                    </a:cubicBezTo>
                    <a:lnTo>
                      <a:pt x="2585627" y="455164"/>
                    </a:lnTo>
                    <a:cubicBezTo>
                      <a:pt x="2585627" y="481407"/>
                      <a:pt x="2564353" y="502680"/>
                      <a:pt x="2538111" y="502680"/>
                    </a:cubicBezTo>
                    <a:lnTo>
                      <a:pt x="47516" y="502680"/>
                    </a:lnTo>
                    <a:cubicBezTo>
                      <a:pt x="21274" y="502680"/>
                      <a:pt x="0" y="481407"/>
                      <a:pt x="0" y="455164"/>
                    </a:cubicBezTo>
                    <a:lnTo>
                      <a:pt x="0" y="47516"/>
                    </a:lnTo>
                    <a:cubicBezTo>
                      <a:pt x="0" y="21274"/>
                      <a:pt x="21274" y="0"/>
                      <a:pt x="47516" y="0"/>
                    </a:cubicBez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38100" cap="rnd">
                <a:solidFill>
                  <a:schemeClr val="accent2">
                    <a:lumMod val="75000"/>
                  </a:schemeClr>
                </a:solidFill>
                <a:prstDash val="solid"/>
                <a:round/>
              </a:ln>
            </p:spPr>
          </p:sp>
          <p:sp>
            <p:nvSpPr>
              <p:cNvPr id="39" name="TextBox 24"/>
              <p:cNvSpPr txBox="1"/>
              <p:nvPr/>
            </p:nvSpPr>
            <p:spPr>
              <a:xfrm>
                <a:off x="0" y="-38100"/>
                <a:ext cx="2585627" cy="54078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/>
                <a:endParaRPr sz="1400"/>
              </a:p>
            </p:txBody>
          </p:sp>
        </p:grpSp>
        <p:sp>
          <p:nvSpPr>
            <p:cNvPr id="37" name="TextBox 25"/>
            <p:cNvSpPr txBox="1"/>
            <p:nvPr/>
          </p:nvSpPr>
          <p:spPr>
            <a:xfrm>
              <a:off x="356383" y="40957"/>
              <a:ext cx="14205582" cy="64510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Phương pháp giải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: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Xác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định mẫu số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chung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Tìm thương của mẫu số chung và mẫu số của phân số kia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.</a:t>
              </a:r>
              <a:endParaRPr lang="en-US" sz="4400" dirty="0" smtClean="0">
                <a:solidFill>
                  <a:srgbClr val="FFFFFF"/>
                </a:solidFill>
                <a:latin typeface="Cambria Bold"/>
              </a:endParaRPr>
            </a:p>
            <a:p>
              <a:r>
                <a:rPr lang="en-US" sz="4400" dirty="0" smtClean="0">
                  <a:solidFill>
                    <a:srgbClr val="FFFFFF"/>
                  </a:solidFill>
                  <a:latin typeface="Cambria Bold"/>
                </a:rPr>
                <a:t>-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Lấy </a:t>
              </a:r>
              <a:r>
                <a:rPr lang="vi-VN" sz="4400" dirty="0">
                  <a:solidFill>
                    <a:srgbClr val="FFFFFF"/>
                  </a:solidFill>
                  <a:latin typeface="Cambria Bold"/>
                </a:rPr>
                <a:t>thương tìm được nhân với tử số và mẫu số của phân số cần quy </a:t>
              </a:r>
              <a:r>
                <a:rPr lang="vi-VN" sz="4400" dirty="0" smtClean="0">
                  <a:solidFill>
                    <a:srgbClr val="FFFFFF"/>
                  </a:solidFill>
                  <a:latin typeface="Cambria Bold"/>
                </a:rPr>
                <a:t>đồng</a:t>
              </a:r>
              <a:r>
                <a:rPr lang="en-US" sz="4400" dirty="0">
                  <a:solidFill>
                    <a:srgbClr val="FFFFFF"/>
                  </a:solidFill>
                  <a:latin typeface="Cambria Bold"/>
                </a:rPr>
                <a:t>.</a:t>
              </a:r>
              <a:endParaRPr lang="en-US" sz="4400" dirty="0">
                <a:solidFill>
                  <a:srgbClr val="FFFFFF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446</Words>
  <Application>Microsoft Office PowerPoint</Application>
  <PresentationFormat>Custom</PresentationFormat>
  <Paragraphs>113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SVN-Newton</vt:lpstr>
      <vt:lpstr>Calibri Light</vt:lpstr>
      <vt:lpstr>Calibri</vt:lpstr>
      <vt:lpstr>Cambria</vt:lpstr>
      <vt:lpstr>Fira Sans Black</vt:lpstr>
      <vt:lpstr>Genty Sans</vt:lpstr>
      <vt:lpstr>Cambria Bold</vt:lpstr>
      <vt:lpstr>Cambria Math</vt:lpstr>
      <vt:lpstr>Arial</vt:lpstr>
      <vt:lpstr>Times New Roman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T34_B69_OnTapPhanSo(T1)_MNT</dc:title>
  <cp:lastModifiedBy>Laptop T&amp;T</cp:lastModifiedBy>
  <cp:revision>53</cp:revision>
  <dcterms:created xsi:type="dcterms:W3CDTF">2006-08-16T00:00:00Z</dcterms:created>
  <dcterms:modified xsi:type="dcterms:W3CDTF">2024-04-22T17:40:43Z</dcterms:modified>
  <dc:identifier>DAGC-Dp1KFs</dc:identifier>
</cp:coreProperties>
</file>