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</p:sldMasterIdLst>
  <p:notesMasterIdLst>
    <p:notesMasterId r:id="rId29"/>
  </p:notesMasterIdLst>
  <p:sldIdLst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6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27" autoAdjust="0"/>
  </p:normalViewPr>
  <p:slideViewPr>
    <p:cSldViewPr snapToGrid="0">
      <p:cViewPr varScale="1">
        <p:scale>
          <a:sx n="79" d="100"/>
          <a:sy n="79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 cô</a:t>
            </a:r>
            <a:r>
              <a:rPr lang="en-US" baseline="0" smtClean="0"/>
              <a:t> bấm vào mỗi hộp quà để tới câu hỏi tương ứng.  Bài mới để đến phần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 vào</a:t>
            </a:r>
            <a:r>
              <a:rPr lang="en-US" baseline="0" smtClean="0"/>
              <a:t> hộp quà để trở lại trang chọn hộp quà.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049A7-4853-4C09-B351-3955DDE6B6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7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51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39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8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2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16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97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28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63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1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 userDrawn="1"/>
        </p:nvSpPr>
        <p:spPr>
          <a:xfrm>
            <a:off x="206063" y="270456"/>
            <a:ext cx="11758410" cy="6387921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9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619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3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62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-16043" y="-93306"/>
            <a:ext cx="9573929" cy="695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smtClean="0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endParaRPr lang="en-US" sz="4000" b="1">
              <a:solidFill>
                <a:srgbClr val="B530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  <a:endParaRPr lang="en-US" sz="4400" b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Chọn câu trả lời đúng</a:t>
            </a:r>
            <a:endParaRPr lang="en-US" sz="4000" b="1">
              <a:solidFill>
                <a:srgbClr val="B530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839 + </a:t>
            </a:r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87 630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648 501 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+ 83 240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4" y="-2769874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47" y="535577"/>
            <a:ext cx="10722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4: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</a:t>
            </a:r>
            <a:r>
              <a:rPr lang="vi-VN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5" y="2980080"/>
            <a:ext cx="4376059" cy="32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hạt thóc ở ô 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số hạt thóc ở ô thứ mười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2.</a:t>
            </a:r>
            <a:endParaRPr lang="en-US" sz="6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42" y="1319261"/>
            <a:ext cx="5453177" cy="55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3" y="1237074"/>
            <a:ext cx="10365923" cy="1667749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3586847"/>
            <a:ext cx="3153588" cy="3153588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8" y="2561189"/>
            <a:ext cx="5339747" cy="5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8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449482" y="-1704347"/>
            <a:ext cx="13083638" cy="8905247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2620">
            <a:off x="127772" y="3483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64" y="2514600"/>
            <a:ext cx="4343399" cy="43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359" y="307607"/>
            <a:ext cx="7206214" cy="150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534" y="1562049"/>
            <a:ext cx="76387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các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thực hiện được phép nhân với số có một chữ số cũng như tính được giá trị của biểu thức trong phạm vi các số và phép tính đã học.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tính nhẩm với các số tròn nghìn.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thực hiện phép cộng, trừ các số có nhiều chữ số và phép nhân với số có một chữ số.</a:t>
            </a:r>
          </a:p>
          <a:p>
            <a:pPr algn="just"/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về giải toán có lời văn.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6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687631"/>
            <a:ext cx="991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pt-BR" sz="5000" b="1">
                <a:latin typeface="Cambria" panose="02040503050406030204" pitchFamily="18" charset="0"/>
                <a:ea typeface="Cambria" panose="02040503050406030204" pitchFamily="18" charset="0"/>
              </a:rPr>
              <a:t>Tính 1306 x 8 + 24573 = 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684065" cy="1129886"/>
            <a:chOff x="6830721" y="2864057"/>
            <a:chExt cx="4684065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763957" y="3049521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35 021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35 201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466008" y="5052807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32 501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179914" y="4939812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35 102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175657" y="566608"/>
            <a:ext cx="9914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2. </a:t>
            </a:r>
            <a:r>
              <a:rPr lang="en-US" sz="6000" b="1">
                <a:latin typeface="Cambria" panose="02040503050406030204" pitchFamily="18" charset="0"/>
                <a:ea typeface="Cambria" panose="02040503050406030204" pitchFamily="18" charset="0"/>
              </a:rPr>
              <a:t>Tính: 39405 x 6 </a:t>
            </a:r>
            <a:r>
              <a:rPr lang="en-US" sz="6000" b="1" smtClean="0">
                <a:latin typeface="Cambria" panose="02040503050406030204" pitchFamily="18" charset="0"/>
                <a:ea typeface="Cambria" panose="02040503050406030204" pitchFamily="18" charset="0"/>
              </a:rPr>
              <a:t>= ?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2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065041" y="2968927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236 430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30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496257" y="2941289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246 430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33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549041" y="4943786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236 530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36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223859" y="4807313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mtClean="0">
                  <a:latin typeface="Cambria" panose="02040503050406030204" pitchFamily="18" charset="0"/>
                </a:rPr>
                <a:t>236 450 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7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924404" y="350359"/>
            <a:ext cx="9914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Tính giá trị biểu thức </a:t>
            </a:r>
            <a:endParaRPr lang="en-US" sz="4800" b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201634 </a:t>
            </a: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m khi m = 3</a:t>
            </a:r>
            <a:endParaRPr lang="en-US" sz="4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604 092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604 920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188492" y="488744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</a:rPr>
                <a:t>640 902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52" y="319851"/>
            <a:ext cx="5906001" cy="2685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1867989" y="2591219"/>
            <a:ext cx="9104811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</a:t>
            </a:r>
            <a:r>
              <a:rPr lang="en-US" sz="36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39: </a:t>
            </a:r>
            <a:r>
              <a:rPr lang="en-US" sz="3600" b="1" i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cho số có một chữ số.</a:t>
            </a:r>
            <a:endParaRPr lang="vi-VN" sz="6600" b="1" i="1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6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6" y="1016605"/>
            <a:ext cx="8284166" cy="4597799"/>
          </a:xfrm>
          <a:prstGeom prst="rect">
            <a:avLst/>
          </a:prstGeom>
        </p:spPr>
      </p:pic>
      <p:pic>
        <p:nvPicPr>
          <p:cNvPr id="3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5" y="2508068"/>
            <a:ext cx="5345980" cy="5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7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560" t="3391" r="11268" b="42656"/>
          <a:stretch/>
        </p:blipFill>
        <p:spPr>
          <a:xfrm>
            <a:off x="2015066" y="1657989"/>
            <a:ext cx="4419601" cy="45142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582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181" y="1811866"/>
            <a:ext cx="8027378" cy="437914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79" y="401444"/>
            <a:ext cx="4195422" cy="1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64" y="2238666"/>
            <a:ext cx="3432345" cy="342624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386" y="2114388"/>
            <a:ext cx="3279932" cy="321287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531" y="2598361"/>
            <a:ext cx="3103133" cy="306655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sp>
        <p:nvSpPr>
          <p:cNvPr id="6" name="TextBox 5">
            <a:hlinkClick r:id="rId13" action="ppaction://hlinksldjump"/>
          </p:cNvPr>
          <p:cNvSpPr txBox="1"/>
          <p:nvPr/>
        </p:nvSpPr>
        <p:spPr>
          <a:xfrm>
            <a:off x="10179423" y="6024168"/>
            <a:ext cx="17974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Bài mới</a:t>
            </a:r>
            <a:endParaRPr lang="en-US" sz="360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82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4781" y="-545639"/>
            <a:ext cx="5247555" cy="300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03383"/>
            <a:ext cx="5247555" cy="30050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357503" y="833646"/>
            <a:ext cx="11343430" cy="2257843"/>
            <a:chOff x="792168" y="872365"/>
            <a:chExt cx="7006912" cy="22578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13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272145" y="1174652"/>
              <a:ext cx="6073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Muốn thực hiện phép tính nhân với số có một chữ số, ta thực hiện tính từ bên nào?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7035" y="3091489"/>
            <a:ext cx="6192292" cy="4039364"/>
            <a:chOff x="6822832" y="1803459"/>
            <a:chExt cx="6192292" cy="4039364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84319" y="2693784"/>
              <a:ext cx="4069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bên phải sang bên trái</a:t>
              </a:r>
              <a:endPara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27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82856" y="-1298374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53504" y="-116597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79236" y="847717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025362"/>
              <a:ext cx="58204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 quả của phép tính nhân gọi là gì?</a:t>
              </a:r>
              <a:endPara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23979" y="3470494"/>
            <a:ext cx="5120965" cy="3483951"/>
            <a:chOff x="6822832" y="1803459"/>
            <a:chExt cx="6192292" cy="4039364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CF79171E-F9EC-430B-8266-59244DDC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832" y="1803459"/>
              <a:ext cx="6192292" cy="40393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84319" y="2644062"/>
              <a:ext cx="4069318" cy="167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 </a:t>
              </a:r>
              <a:endParaRPr lang="en-US" sz="8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47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3CE9C-37EC-979D-396B-E75A83C91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218834" y="-817539"/>
            <a:ext cx="5247555" cy="3005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55470-1E12-0B4F-49B0-F4509209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944445" y="-545140"/>
            <a:ext cx="5247555" cy="3005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6718" y="448862"/>
            <a:ext cx="10659731" cy="2257843"/>
            <a:chOff x="792168" y="872365"/>
            <a:chExt cx="7006912" cy="2257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8" name="Google Shape;449;p40">
                <a:extLst>
                  <a:ext uri="{FF2B5EF4-FFF2-40B4-BE49-F238E27FC236}">
                    <a16:creationId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Cách đặt tính nào sau đây đúng nhất cho phép tính:</a:t>
              </a:r>
              <a:endParaRPr lang="en-US" sz="7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473" y="4604177"/>
            <a:ext cx="2468780" cy="243967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2246" y="2909385"/>
            <a:ext cx="2893103" cy="3659485"/>
            <a:chOff x="712246" y="2909385"/>
            <a:chExt cx="2893103" cy="3659485"/>
          </a:xfrm>
        </p:grpSpPr>
        <p:sp>
          <p:nvSpPr>
            <p:cNvPr id="26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712246" y="2909385"/>
              <a:ext cx="2893103" cy="2933907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2246" y="2965556"/>
              <a:ext cx="2893103" cy="1955901"/>
              <a:chOff x="2308323" y="898179"/>
              <a:chExt cx="2893103" cy="1955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08165" y="5645540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70109" y="2854014"/>
            <a:ext cx="2954062" cy="3839631"/>
            <a:chOff x="3870109" y="2854014"/>
            <a:chExt cx="2954062" cy="3839631"/>
          </a:xfrm>
        </p:grpSpPr>
        <p:sp>
          <p:nvSpPr>
            <p:cNvPr id="28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3870109" y="2854014"/>
              <a:ext cx="2918183" cy="2989278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31068" y="2887876"/>
              <a:ext cx="2893103" cy="1861083"/>
              <a:chOff x="2308323" y="898179"/>
              <a:chExt cx="2893103" cy="186108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13643" y="577031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56542" y="2842806"/>
            <a:ext cx="2954062" cy="3806889"/>
            <a:chOff x="7156542" y="2842806"/>
            <a:chExt cx="2954062" cy="3806889"/>
          </a:xfrm>
        </p:grpSpPr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7156542" y="2842806"/>
              <a:ext cx="2918183" cy="29892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17501" y="2876668"/>
              <a:ext cx="2893103" cy="1861083"/>
              <a:chOff x="2308323" y="898179"/>
              <a:chExt cx="2893103" cy="186108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308323" y="1532866"/>
                <a:ext cx="4209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84707" y="1746084"/>
                <a:ext cx="2281588" cy="982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729236" y="2759262"/>
                <a:ext cx="21031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4C65F4-8FD5-6CF0-4505-889C703C2060}"/>
                  </a:ext>
                </a:extLst>
              </p:cNvPr>
              <p:cNvSpPr txBox="1"/>
              <p:nvPr/>
            </p:nvSpPr>
            <p:spPr>
              <a:xfrm>
                <a:off x="2677885" y="898179"/>
                <a:ext cx="252354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154 319</a:t>
                </a:r>
                <a:endPara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351746" y="5726365"/>
              <a:ext cx="8021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  <a:endPara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13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599" y="1420630"/>
            <a:ext cx="6320994" cy="54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8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581</Words>
  <Application>Microsoft Office PowerPoint</Application>
  <PresentationFormat>Widescreen</PresentationFormat>
  <Paragraphs>95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#9Slide03 AmpleSoft Bold</vt:lpstr>
      <vt:lpstr>#9Slide07 HoneyCream</vt:lpstr>
      <vt:lpstr>Arial</vt:lpstr>
      <vt:lpstr>Calibri</vt:lpstr>
      <vt:lpstr>Cambria</vt:lpstr>
      <vt:lpstr>等线</vt:lpstr>
      <vt:lpstr>Gochi Hand</vt:lpstr>
      <vt:lpstr>SVN-Hole Hearted</vt:lpstr>
      <vt:lpstr>SVN-Newton</vt:lpstr>
      <vt:lpstr>Times New Roman</vt:lpstr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Laptop T&amp;T</cp:lastModifiedBy>
  <cp:revision>38</cp:revision>
  <dcterms:created xsi:type="dcterms:W3CDTF">2023-11-29T14:40:35Z</dcterms:created>
  <dcterms:modified xsi:type="dcterms:W3CDTF">2023-12-05T14:58:14Z</dcterms:modified>
</cp:coreProperties>
</file>