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56" r:id="rId4"/>
    <p:sldId id="269" r:id="rId5"/>
    <p:sldId id="257" r:id="rId6"/>
    <p:sldId id="271" r:id="rId7"/>
    <p:sldId id="272" r:id="rId8"/>
    <p:sldId id="258" r:id="rId9"/>
    <p:sldId id="273" r:id="rId10"/>
    <p:sldId id="274" r:id="rId11"/>
    <p:sldId id="276" r:id="rId12"/>
    <p:sldId id="277" r:id="rId13"/>
    <p:sldId id="278" r:id="rId14"/>
    <p:sldId id="261" r:id="rId15"/>
    <p:sldId id="264" r:id="rId16"/>
    <p:sldId id="265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mmi" panose="020B0604020202020204" charset="-34"/>
      <p:regular r:id="rId23"/>
    </p:embeddedFont>
    <p:embeddedFont>
      <p:font typeface="#9Slide07 HoneyCream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F811-6886-4DD4-85AA-B33FB48848C7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CCE5-323A-4F36-AC9A-91A96189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4554200" y="-161730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3.svg"/><Relationship Id="rId12" Type="http://schemas.openxmlformats.org/officeDocument/2006/relationships/image" Target="../media/image9.png"/><Relationship Id="rId17" Type="http://schemas.openxmlformats.org/officeDocument/2006/relationships/image" Target="../media/image61.svg"/><Relationship Id="rId25" Type="http://schemas.microsoft.com/office/2007/relationships/hdphoto" Target="../media/hdphoto2.wdp"/><Relationship Id="rId2" Type="http://schemas.openxmlformats.org/officeDocument/2006/relationships/image" Target="../media/image4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5.svg"/><Relationship Id="rId24" Type="http://schemas.openxmlformats.org/officeDocument/2006/relationships/image" Target="../media/image14.png"/><Relationship Id="rId5" Type="http://schemas.openxmlformats.org/officeDocument/2006/relationships/image" Target="../media/image51.svg"/><Relationship Id="rId23" Type="http://schemas.microsoft.com/office/2007/relationships/hdphoto" Target="../media/hdphoto1.wdp"/><Relationship Id="rId10" Type="http://schemas.openxmlformats.org/officeDocument/2006/relationships/image" Target="../media/image8.png"/><Relationship Id="rId19" Type="http://schemas.openxmlformats.org/officeDocument/2006/relationships/image" Target="../media/image63.svg"/><Relationship Id="rId4" Type="http://schemas.openxmlformats.org/officeDocument/2006/relationships/image" Target="../media/image5.png"/><Relationship Id="rId9" Type="http://schemas.openxmlformats.org/officeDocument/2006/relationships/image" Target="../media/image55.sv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3" Type="http://schemas.openxmlformats.org/officeDocument/2006/relationships/image" Target="../media/image2.svg"/><Relationship Id="rId12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7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17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61.png"/><Relationship Id="rId10" Type="http://schemas.openxmlformats.org/officeDocument/2006/relationships/image" Target="../media/image24.png"/><Relationship Id="rId19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image" Target="../media/image8.svg"/><Relationship Id="rId14" Type="http://schemas.openxmlformats.org/officeDocument/2006/relationships/image" Target="../media/image19.png"/><Relationship Id="rId2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62.png"/><Relationship Id="rId4" Type="http://schemas.openxmlformats.org/officeDocument/2006/relationships/image" Target="../media/image2.sv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7.svg"/><Relationship Id="rId18" Type="http://schemas.microsoft.com/office/2007/relationships/hdphoto" Target="../media/hdphoto8.wdp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" Type="http://schemas.openxmlformats.org/officeDocument/2006/relationships/image" Target="../media/image4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5.svg"/><Relationship Id="rId5" Type="http://schemas.openxmlformats.org/officeDocument/2006/relationships/image" Target="../media/image85.svg"/><Relationship Id="rId15" Type="http://schemas.openxmlformats.org/officeDocument/2006/relationships/image" Target="../media/image89.svg"/><Relationship Id="rId10" Type="http://schemas.openxmlformats.org/officeDocument/2006/relationships/image" Target="../media/image8.png"/><Relationship Id="rId4" Type="http://schemas.openxmlformats.org/officeDocument/2006/relationships/image" Target="../media/image63.png"/><Relationship Id="rId9" Type="http://schemas.openxmlformats.org/officeDocument/2006/relationships/image" Target="../media/image55.sv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5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svg"/><Relationship Id="rId5" Type="http://schemas.openxmlformats.org/officeDocument/2006/relationships/image" Target="../media/image65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69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17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image" Target="../media/image8.svg"/><Relationship Id="rId14" Type="http://schemas.openxmlformats.org/officeDocument/2006/relationships/image" Target="../media/image19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17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image" Target="../media/image8.svg"/><Relationship Id="rId14" Type="http://schemas.openxmlformats.org/officeDocument/2006/relationships/image" Target="../media/image19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5.png"/><Relationship Id="rId17" Type="http://schemas.openxmlformats.org/officeDocument/2006/relationships/image" Target="../media/image3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png"/><Relationship Id="rId3" Type="http://schemas.openxmlformats.org/officeDocument/2006/relationships/image" Target="../media/image2.svg"/><Relationship Id="rId17" Type="http://schemas.openxmlformats.org/officeDocument/2006/relationships/image" Target="../media/image35.svg"/><Relationship Id="rId2" Type="http://schemas.openxmlformats.org/officeDocument/2006/relationships/image" Target="../media/image4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9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25.svg"/><Relationship Id="rId17" Type="http://schemas.openxmlformats.org/officeDocument/2006/relationships/image" Target="../media/image35.svg"/><Relationship Id="rId2" Type="http://schemas.openxmlformats.org/officeDocument/2006/relationships/image" Target="../media/image4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2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12" Type="http://schemas.openxmlformats.org/officeDocument/2006/relationships/image" Target="../media/image44.png"/><Relationship Id="rId17" Type="http://schemas.openxmlformats.org/officeDocument/2006/relationships/image" Target="../media/image47.svg"/><Relationship Id="rId2" Type="http://schemas.openxmlformats.org/officeDocument/2006/relationships/image" Target="../media/image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23" Type="http://schemas.openxmlformats.org/officeDocument/2006/relationships/image" Target="../media/image48.png"/><Relationship Id="rId19" Type="http://schemas.openxmlformats.org/officeDocument/2006/relationships/image" Target="../media/image49.svg"/><Relationship Id="rId4" Type="http://schemas.openxmlformats.org/officeDocument/2006/relationships/image" Target="../media/image42.png"/><Relationship Id="rId2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17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49.png"/><Relationship Id="rId10" Type="http://schemas.openxmlformats.org/officeDocument/2006/relationships/image" Target="../media/image24.png"/><Relationship Id="rId19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image" Target="../media/image8.svg"/><Relationship Id="rId14" Type="http://schemas.openxmlformats.org/officeDocument/2006/relationships/image" Target="../media/image19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21" y="0"/>
            <a:ext cx="18211801" cy="1027595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3831" y="588754"/>
            <a:ext cx="16336335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6267883" y="68801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" y="488053"/>
            <a:ext cx="2677806" cy="267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74" y="8997119"/>
            <a:ext cx="932769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45" y="226872"/>
            <a:ext cx="6030429" cy="4411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11650548" y="4170569"/>
            <a:ext cx="4225619" cy="596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97921" y="2274829"/>
            <a:ext cx="12875868" cy="514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4775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404480" y="2712312"/>
            <a:ext cx="6621157" cy="3665351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33247" y="5734564"/>
              <a:ext cx="5920640" cy="51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27 283 x 3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33136" y="2700218"/>
            <a:ext cx="6652395" cy="3665351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40 819 x 5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47425" y="2717400"/>
            <a:ext cx="6464057" cy="3665351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163734" y="857085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374 519 x 2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1410" y="5139932"/>
            <a:ext cx="5036354" cy="446361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404480" y="5546653"/>
            <a:ext cx="5290293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8" name="TextBox 12"/>
          <p:cNvSpPr txBox="1"/>
          <p:nvPr/>
        </p:nvSpPr>
        <p:spPr>
          <a:xfrm>
            <a:off x="861304" y="6179892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663193" y="6832775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861304" y="8395883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832709" y="8700426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3" name="Freeform 6"/>
          <p:cNvSpPr/>
          <p:nvPr/>
        </p:nvSpPr>
        <p:spPr>
          <a:xfrm>
            <a:off x="6620269" y="5546653"/>
            <a:ext cx="4994735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4" name="TextBox 12"/>
          <p:cNvSpPr txBox="1"/>
          <p:nvPr/>
        </p:nvSpPr>
        <p:spPr>
          <a:xfrm>
            <a:off x="7096732" y="6138649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6715341" y="6876834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966908" y="8354640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7068137" y="8659183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8" name="Freeform 6"/>
          <p:cNvSpPr/>
          <p:nvPr/>
        </p:nvSpPr>
        <p:spPr>
          <a:xfrm>
            <a:off x="12607741" y="5516463"/>
            <a:ext cx="5149616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9" name="TextBox 12"/>
          <p:cNvSpPr txBox="1"/>
          <p:nvPr/>
        </p:nvSpPr>
        <p:spPr>
          <a:xfrm>
            <a:off x="13076342" y="6052980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sp>
        <p:nvSpPr>
          <p:cNvPr id="70" name="TextBox 12"/>
          <p:cNvSpPr txBox="1"/>
          <p:nvPr/>
        </p:nvSpPr>
        <p:spPr>
          <a:xfrm>
            <a:off x="12542834" y="6770336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2946518" y="8268971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13047747" y="8573514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955" y="537839"/>
            <a:ext cx="3491845" cy="19090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0" y="656606"/>
            <a:ext cx="11182717" cy="1546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917" y="5734062"/>
            <a:ext cx="1047993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-131314" y="1219235"/>
            <a:ext cx="6422220" cy="7720638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-243121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7990" y="483862"/>
            <a:ext cx="6422220" cy="7720638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12"/>
            <p:cNvSpPr txBox="1"/>
            <p:nvPr/>
          </p:nvSpPr>
          <p:spPr>
            <a:xfrm>
              <a:off x="6298716" y="5345100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67294" y="-447943"/>
            <a:ext cx="6422220" cy="7720638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12"/>
            <p:cNvSpPr txBox="1"/>
            <p:nvPr/>
          </p:nvSpPr>
          <p:spPr>
            <a:xfrm>
              <a:off x="13002079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357104" y="8618183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8358795" y="7864787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4455533" y="6943630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7" y="121880"/>
            <a:ext cx="5224725" cy="2615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412880"/>
            <a:ext cx="14057449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538" y="8543535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45532" y="7740266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688034" y="6834491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324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5733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6926082" y="2677511"/>
            <a:ext cx="10816807" cy="7324594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4" name="TextBox 35"/>
          <p:cNvSpPr txBox="1"/>
          <p:nvPr/>
        </p:nvSpPr>
        <p:spPr>
          <a:xfrm>
            <a:off x="3892654" y="155260"/>
            <a:ext cx="13850235" cy="408622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12 250 </a:t>
            </a:r>
            <a:r>
              <a:rPr lang="en-US" sz="6000" dirty="0" err="1" smtClean="0"/>
              <a:t>giờ</a:t>
            </a:r>
            <a:r>
              <a:rPr lang="en-US" sz="6000" dirty="0" smtClean="0"/>
              <a:t>.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gấp</a:t>
            </a:r>
            <a:r>
              <a:rPr lang="en-US" sz="6000" dirty="0" smtClean="0"/>
              <a:t> 3 </a:t>
            </a:r>
            <a:r>
              <a:rPr lang="en-US" sz="6000" dirty="0" err="1" smtClean="0"/>
              <a:t>lần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. </a:t>
            </a:r>
            <a:r>
              <a:rPr lang="en-US" sz="6000" dirty="0" err="1" smtClean="0"/>
              <a:t>Hỏi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</a:t>
            </a:r>
            <a:r>
              <a:rPr lang="en-US" sz="6000" dirty="0" err="1" smtClean="0"/>
              <a:t>bao</a:t>
            </a:r>
            <a:r>
              <a:rPr lang="en-US" sz="6000" dirty="0" smtClean="0"/>
              <a:t> </a:t>
            </a:r>
            <a:r>
              <a:rPr lang="en-US" sz="6000" dirty="0" err="1" smtClean="0"/>
              <a:t>nhiêu</a:t>
            </a:r>
            <a:r>
              <a:rPr lang="en-US" sz="6000" dirty="0" smtClean="0"/>
              <a:t> </a:t>
            </a:r>
            <a:r>
              <a:rPr lang="en-US" sz="6000" dirty="0" err="1" smtClean="0"/>
              <a:t>giờ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69162" y="5044805"/>
            <a:ext cx="6883780" cy="4609206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7222148" y="5584896"/>
            <a:ext cx="10591172" cy="3677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u="sng" dirty="0" err="1" smtClean="0"/>
              <a:t>Bài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giải</a:t>
            </a:r>
            <a:r>
              <a:rPr lang="en-US" sz="5400" b="1" i="1" u="sng" dirty="0" smtClean="0"/>
              <a:t>:</a:t>
            </a:r>
          </a:p>
          <a:p>
            <a:pPr algn="ctr"/>
            <a:r>
              <a:rPr lang="en-US" sz="5400" dirty="0" err="1" smtClean="0"/>
              <a:t>Tuổi</a:t>
            </a:r>
            <a:r>
              <a:rPr lang="en-US" sz="5400" dirty="0" smtClean="0"/>
              <a:t> </a:t>
            </a:r>
            <a:r>
              <a:rPr lang="en-US" sz="5400" dirty="0" err="1" smtClean="0"/>
              <a:t>thọ</a:t>
            </a:r>
            <a:r>
              <a:rPr lang="en-US" sz="5400" dirty="0" smtClean="0"/>
              <a:t> </a:t>
            </a:r>
            <a:r>
              <a:rPr lang="en-US" sz="5400" dirty="0" err="1" smtClean="0"/>
              <a:t>của</a:t>
            </a:r>
            <a:r>
              <a:rPr lang="en-US" sz="5400" dirty="0" smtClean="0"/>
              <a:t> </a:t>
            </a:r>
            <a:r>
              <a:rPr lang="en-US" sz="5400" dirty="0" err="1" smtClean="0"/>
              <a:t>bóng</a:t>
            </a:r>
            <a:r>
              <a:rPr lang="en-US" sz="5400" dirty="0" smtClean="0"/>
              <a:t> </a:t>
            </a:r>
            <a:r>
              <a:rPr lang="en-US" sz="5400" dirty="0" err="1" smtClean="0"/>
              <a:t>đèn</a:t>
            </a:r>
            <a:r>
              <a:rPr lang="en-US" sz="5400" dirty="0" smtClean="0"/>
              <a:t> </a:t>
            </a:r>
            <a:r>
              <a:rPr lang="en-US" sz="5400" dirty="0" err="1" smtClean="0"/>
              <a:t>đường</a:t>
            </a:r>
            <a:r>
              <a:rPr lang="en-US" sz="5400" dirty="0" smtClean="0"/>
              <a:t> </a:t>
            </a:r>
            <a:r>
              <a:rPr lang="en-US" sz="5400" dirty="0" err="1" smtClean="0"/>
              <a:t>là</a:t>
            </a:r>
            <a:r>
              <a:rPr lang="en-US" sz="5400" dirty="0" smtClean="0"/>
              <a:t>:</a:t>
            </a:r>
          </a:p>
          <a:p>
            <a:pPr algn="ctr"/>
            <a:r>
              <a:rPr lang="en-US" sz="5400" dirty="0" smtClean="0"/>
              <a:t>12 250 x 3 = 36 750 (</a:t>
            </a:r>
            <a:r>
              <a:rPr lang="en-US" sz="5400" dirty="0" err="1" smtClean="0"/>
              <a:t>giờ</a:t>
            </a:r>
            <a:r>
              <a:rPr lang="en-US" sz="5400" dirty="0" smtClean="0"/>
              <a:t>)</a:t>
            </a:r>
          </a:p>
          <a:p>
            <a:pPr algn="ctr"/>
            <a:r>
              <a:rPr lang="en-US" sz="5400" b="1" i="1" u="sng" dirty="0" err="1" smtClean="0"/>
              <a:t>Đáp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số</a:t>
            </a:r>
            <a:r>
              <a:rPr lang="en-US" sz="5400" b="1" i="1" u="sng" dirty="0" smtClean="0"/>
              <a:t>:</a:t>
            </a:r>
            <a:r>
              <a:rPr lang="en-US" sz="5400" b="1" i="1" dirty="0" smtClean="0"/>
              <a:t> </a:t>
            </a:r>
            <a:r>
              <a:rPr lang="en-US" sz="5400" dirty="0" smtClean="0"/>
              <a:t>36 750 </a:t>
            </a:r>
            <a:r>
              <a:rPr lang="en-US" sz="5400" dirty="0" err="1" smtClean="0"/>
              <a:t>giờ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" y="341214"/>
            <a:ext cx="3853088" cy="19287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1000" y="1181100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2711" y="2198372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2770" y="3086100"/>
            <a:ext cx="862983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82800" y="3086100"/>
            <a:ext cx="23622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948" y="4000500"/>
            <a:ext cx="63414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25198" y="198762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05181" y="2488078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77209" y="4075847"/>
            <a:ext cx="6830784" cy="1371601"/>
            <a:chOff x="1109600" y="4914899"/>
            <a:chExt cx="6830784" cy="137160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914899"/>
              <a:ext cx="5580171" cy="1371601"/>
              <a:chOff x="0" y="0"/>
              <a:chExt cx="1927457" cy="5256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748815" y="5366588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019744" y="5566672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15 565 x 2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60619" y="2735402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155666" y="2488078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451125" y="2723139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 smtClean="0">
                <a:solidFill>
                  <a:srgbClr val="000000"/>
                </a:solidFill>
                <a:latin typeface="Mommi"/>
              </a:rPr>
              <a:t>B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842573" y="6213661"/>
            <a:ext cx="6865420" cy="1371601"/>
            <a:chOff x="1109600" y="7772971"/>
            <a:chExt cx="6865420" cy="137160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783451" y="8268391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054380" y="848090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89 002 x 5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77209" y="8500571"/>
            <a:ext cx="6650255" cy="1371601"/>
            <a:chOff x="1109600" y="7772971"/>
            <a:chExt cx="6650255" cy="1371601"/>
          </a:xfrm>
        </p:grpSpPr>
        <p:grpSp>
          <p:nvGrpSpPr>
            <p:cNvPr id="48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51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2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7"/>
            <p:cNvSpPr/>
            <p:nvPr/>
          </p:nvSpPr>
          <p:spPr>
            <a:xfrm>
              <a:off x="6793429" y="820194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38"/>
            <p:cNvSpPr txBox="1"/>
            <p:nvPr/>
          </p:nvSpPr>
          <p:spPr>
            <a:xfrm>
              <a:off x="1839215" y="8373103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265 565 x 6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636493" y="3877019"/>
            <a:ext cx="7895005" cy="2220243"/>
            <a:chOff x="283074" y="4815485"/>
            <a:chExt cx="7895005" cy="2220243"/>
          </a:xfrm>
        </p:grpSpPr>
        <p:grpSp>
          <p:nvGrpSpPr>
            <p:cNvPr id="54" name="Group 5"/>
            <p:cNvGrpSpPr/>
            <p:nvPr/>
          </p:nvGrpSpPr>
          <p:grpSpPr>
            <a:xfrm>
              <a:off x="1109600" y="4815485"/>
              <a:ext cx="5731451" cy="2220243"/>
              <a:chOff x="0" y="-38100"/>
              <a:chExt cx="1979711" cy="850900"/>
            </a:xfrm>
          </p:grpSpPr>
          <p:sp>
            <p:nvSpPr>
              <p:cNvPr id="57" name="Freeform 6"/>
              <p:cNvSpPr/>
              <p:nvPr/>
            </p:nvSpPr>
            <p:spPr>
              <a:xfrm>
                <a:off x="52254" y="37083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Freeform 11"/>
            <p:cNvSpPr/>
            <p:nvPr/>
          </p:nvSpPr>
          <p:spPr>
            <a:xfrm>
              <a:off x="283074" y="5466636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12"/>
            <p:cNvSpPr txBox="1"/>
            <p:nvPr/>
          </p:nvSpPr>
          <p:spPr>
            <a:xfrm>
              <a:off x="2257439" y="5718728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445 010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636493" y="6014833"/>
            <a:ext cx="7681477" cy="2220243"/>
            <a:chOff x="317710" y="7673557"/>
            <a:chExt cx="7681477" cy="2220243"/>
          </a:xfrm>
        </p:grpSpPr>
        <p:grpSp>
          <p:nvGrpSpPr>
            <p:cNvPr id="60" name="Group 21"/>
            <p:cNvGrpSpPr/>
            <p:nvPr/>
          </p:nvGrpSpPr>
          <p:grpSpPr>
            <a:xfrm>
              <a:off x="1109600" y="7673557"/>
              <a:ext cx="5766088" cy="2220243"/>
              <a:chOff x="0" y="-38100"/>
              <a:chExt cx="1991675" cy="850900"/>
            </a:xfrm>
          </p:grpSpPr>
          <p:sp>
            <p:nvSpPr>
              <p:cNvPr id="63" name="Freeform 22"/>
              <p:cNvSpPr/>
              <p:nvPr/>
            </p:nvSpPr>
            <p:spPr>
              <a:xfrm>
                <a:off x="64218" y="1904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4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Freeform 27"/>
            <p:cNvSpPr/>
            <p:nvPr/>
          </p:nvSpPr>
          <p:spPr>
            <a:xfrm>
              <a:off x="317710" y="836780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8"/>
            <p:cNvSpPr txBox="1"/>
            <p:nvPr/>
          </p:nvSpPr>
          <p:spPr>
            <a:xfrm>
              <a:off x="2078547" y="8473799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1 593 390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659944" y="8301743"/>
            <a:ext cx="8275556" cy="2220243"/>
            <a:chOff x="306525" y="7673557"/>
            <a:chExt cx="8275556" cy="2220243"/>
          </a:xfrm>
        </p:grpSpPr>
        <p:grpSp>
          <p:nvGrpSpPr>
            <p:cNvPr id="66" name="Group 21"/>
            <p:cNvGrpSpPr/>
            <p:nvPr/>
          </p:nvGrpSpPr>
          <p:grpSpPr>
            <a:xfrm>
              <a:off x="1109600" y="7673557"/>
              <a:ext cx="5731451" cy="2220243"/>
              <a:chOff x="0" y="-38100"/>
              <a:chExt cx="1979711" cy="850900"/>
            </a:xfrm>
          </p:grpSpPr>
          <p:sp>
            <p:nvSpPr>
              <p:cNvPr id="69" name="Freeform 22"/>
              <p:cNvSpPr/>
              <p:nvPr/>
            </p:nvSpPr>
            <p:spPr>
              <a:xfrm>
                <a:off x="52254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0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27"/>
            <p:cNvSpPr/>
            <p:nvPr/>
          </p:nvSpPr>
          <p:spPr>
            <a:xfrm>
              <a:off x="306525" y="8301359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TextBox 38"/>
            <p:cNvSpPr txBox="1"/>
            <p:nvPr/>
          </p:nvSpPr>
          <p:spPr>
            <a:xfrm>
              <a:off x="2661441" y="8393086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31 130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28" y="243778"/>
            <a:ext cx="17570195" cy="18228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891840" y="5122597"/>
            <a:ext cx="2063911" cy="393991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902021" y="5143500"/>
            <a:ext cx="2061324" cy="16684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900904" y="7221500"/>
            <a:ext cx="2125068" cy="1799157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36552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b="2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5902" y="10567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093502" y="9043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236333" y="3048210"/>
            <a:ext cx="10845203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 smtClean="0">
                <a:solidFill>
                  <a:srgbClr val="CB5646"/>
                </a:solidFill>
              </a:rPr>
              <a:t>Hoàn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thành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bài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tập</a:t>
            </a:r>
            <a:endParaRPr lang="en-US" sz="6600" dirty="0" smtClean="0">
              <a:solidFill>
                <a:srgbClr val="CB5646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 smtClean="0">
                <a:solidFill>
                  <a:srgbClr val="CB5646"/>
                </a:solidFill>
              </a:rPr>
              <a:t>Chuẩn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bị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bài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sau</a:t>
            </a:r>
            <a:r>
              <a:rPr lang="en-US" sz="6600" dirty="0" smtClean="0">
                <a:solidFill>
                  <a:srgbClr val="CB5646"/>
                </a:solidFill>
              </a:rPr>
              <a:t>: </a:t>
            </a:r>
          </a:p>
          <a:p>
            <a:pPr algn="ctr"/>
            <a:r>
              <a:rPr lang="en-US" sz="6600" dirty="0" err="1" smtClean="0">
                <a:solidFill>
                  <a:srgbClr val="CB5646"/>
                </a:solidFill>
              </a:rPr>
              <a:t>Luyện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tập</a:t>
            </a:r>
            <a:r>
              <a:rPr lang="en-US" sz="6600" dirty="0" smtClean="0">
                <a:solidFill>
                  <a:srgbClr val="CB5646"/>
                </a:solidFill>
              </a:rPr>
              <a:t>, </a:t>
            </a:r>
            <a:r>
              <a:rPr lang="en-US" sz="6600" dirty="0" err="1" smtClean="0">
                <a:solidFill>
                  <a:srgbClr val="CB5646"/>
                </a:solidFill>
              </a:rPr>
              <a:t>trang</a:t>
            </a:r>
            <a:r>
              <a:rPr lang="en-US" sz="6600" dirty="0" smtClean="0">
                <a:solidFill>
                  <a:srgbClr val="CB5646"/>
                </a:solidFill>
              </a:rPr>
              <a:t> 5</a:t>
            </a:r>
            <a:endParaRPr lang="en-US" sz="6600" dirty="0">
              <a:solidFill>
                <a:srgbClr val="CB5646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981200" y="640506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9918" y="6161520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6486" y="3005575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1597" y="1269933"/>
            <a:ext cx="12314987" cy="1932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940" y1="10174" x2="34229" y2="25310"/>
                        <a14:foregroundMark x1="46052" y1="32920" x2="54981" y2="34739"/>
                        <a14:foregroundMark x1="46507" y1="56824" x2="55601" y2="54425"/>
                        <a14:foregroundMark x1="70442" y1="49628" x2="64862" y2="83540"/>
                        <a14:foregroundMark x1="88797" y1="48056" x2="84374" y2="85939"/>
                        <a14:foregroundMark x1="92104" y1="54425" x2="89831" y2="56576"/>
                        <a14:foregroundMark x1="82431" y1="57734" x2="83175" y2="60215"/>
                        <a14:foregroundMark x1="83919" y1="75931" x2="88466" y2="73532"/>
                        <a14:foregroundMark x1="89831" y1="75021" x2="87102" y2="77750"/>
                        <a14:foregroundMark x1="89541" y1="71712" x2="89541" y2="71712"/>
                        <a14:foregroundMark x1="84539" y1="69313" x2="83010" y2="73532"/>
                        <a14:foregroundMark x1="89706" y1="68404" x2="90285" y2="70802"/>
                        <a14:foregroundMark x1="91360" y1="80811" x2="91649" y2="82630"/>
                        <a14:foregroundMark x1="64986" y1="58065" x2="65895" y2="61704"/>
                        <a14:foregroundMark x1="72261" y1="60215" x2="71186" y2="63524"/>
                        <a14:foregroundMark x1="74700" y1="61373" x2="74700" y2="61373"/>
                        <a14:foregroundMark x1="62712" y1="56245" x2="62712" y2="56245"/>
                        <a14:foregroundMark x1="68499" y1="75931" x2="73171" y2="73532"/>
                        <a14:foregroundMark x1="65440" y1="71133" x2="64241" y2="75682"/>
                        <a14:foregroundMark x1="72427" y1="75021" x2="72716" y2="77171"/>
                        <a14:foregroundMark x1="69822" y1="85029" x2="70153" y2="85608"/>
                        <a14:foregroundMark x1="29558" y1="51117" x2="27408" y2="81969"/>
                        <a14:foregroundMark x1="33650" y1="53184" x2="30302" y2="72043"/>
                        <a14:foregroundMark x1="31211" y1="67742" x2="33774" y2="73863"/>
                        <a14:foregroundMark x1="34684" y1="74111" x2="31831" y2="75021"/>
                        <a14:foregroundMark x1="35014" y1="74111" x2="30757" y2="77502"/>
                        <a14:foregroundMark x1="36213" y1="74773" x2="36213" y2="74773"/>
                        <a14:foregroundMark x1="34229" y1="74111" x2="29103" y2="77171"/>
                        <a14:foregroundMark x1="30012" y1="73201" x2="33196" y2="77502"/>
                        <a14:foregroundMark x1="34560" y1="75352" x2="29558" y2="76261"/>
                        <a14:foregroundMark x1="26499" y1="59553" x2="26209" y2="59553"/>
                        <a14:foregroundMark x1="24390" y1="61125" x2="24390" y2="61125"/>
                        <a14:foregroundMark x1="35304" y1="55004" x2="35304" y2="55004"/>
                        <a14:foregroundMark x1="26953" y1="68073" x2="26044" y2="75682"/>
                        <a14:foregroundMark x1="13477" y1="49876" x2="12402" y2="85029"/>
                        <a14:foregroundMark x1="6945" y1="55914" x2="6945" y2="55914"/>
                        <a14:foregroundMark x1="15130" y1="88834" x2="16949" y2="87014"/>
                        <a14:foregroundMark x1="83299" y1="86104" x2="87846" y2="87924"/>
                        <a14:foregroundMark x1="83010" y1="87924" x2="83010" y2="87924"/>
                        <a14:foregroundMark x1="93758" y1="88503" x2="75114" y2="85443"/>
                        <a14:foregroundMark x1="94502" y1="87262" x2="94502" y2="87262"/>
                        <a14:foregroundMark x1="60728" y1="86683" x2="34518" y2="87014"/>
                        <a14:foregroundMark x1="31170" y1="84864" x2="31170" y2="84864"/>
                        <a14:foregroundMark x1="30591" y1="87924" x2="6490" y2="8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792204"/>
            <a:ext cx="10058400" cy="5029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19100"/>
            <a:ext cx="12351567" cy="96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181" y="8403"/>
            <a:ext cx="18440181" cy="1027859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432" y="4375086"/>
            <a:ext cx="5022473" cy="4730813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59129" y="4375087"/>
            <a:ext cx="5022473" cy="4730812"/>
            <a:chOff x="0" y="0"/>
            <a:chExt cx="1541211" cy="12861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36827" y="4375087"/>
            <a:ext cx="5022473" cy="4730812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60640" y="3581720"/>
            <a:ext cx="2064057" cy="206405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971" y="3581720"/>
            <a:ext cx="2064057" cy="206405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C7E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63303" y="3581720"/>
            <a:ext cx="2064057" cy="206405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B6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14774" y="3849924"/>
            <a:ext cx="1355788" cy="152764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72363" y="3836825"/>
            <a:ext cx="1196005" cy="1540748"/>
          </a:xfrm>
          <a:custGeom>
            <a:avLst/>
            <a:gdLst/>
            <a:ahLst/>
            <a:cxnLst/>
            <a:rect l="l" t="t" r="r" b="b"/>
            <a:pathLst>
              <a:path w="1196005" h="1540748">
                <a:moveTo>
                  <a:pt x="0" y="0"/>
                </a:moveTo>
                <a:lnTo>
                  <a:pt x="1196005" y="0"/>
                </a:lnTo>
                <a:lnTo>
                  <a:pt x="1196005" y="1540748"/>
                </a:lnTo>
                <a:lnTo>
                  <a:pt x="0" y="1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48577" y="3908215"/>
            <a:ext cx="1243444" cy="1469357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6317826" y="107331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63868" y="5723464"/>
            <a:ext cx="4657600" cy="313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400" dirty="0"/>
              <a:t>- </a:t>
            </a:r>
            <a:r>
              <a:rPr lang="en-US" sz="3400" dirty="0" err="1"/>
              <a:t>Thực</a:t>
            </a:r>
            <a:r>
              <a:rPr lang="en-US" sz="3400" dirty="0"/>
              <a:t> </a:t>
            </a:r>
            <a:r>
              <a:rPr lang="en-US" sz="3400" dirty="0" err="1"/>
              <a:t>hiện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phép</a:t>
            </a:r>
            <a:r>
              <a:rPr lang="en-US" sz="3400" dirty="0"/>
              <a:t> </a:t>
            </a:r>
            <a:r>
              <a:rPr lang="en-US" sz="3400" dirty="0" err="1"/>
              <a:t>nhân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một</a:t>
            </a:r>
            <a:r>
              <a:rPr lang="en-US" sz="3400" dirty="0"/>
              <a:t> </a:t>
            </a:r>
            <a:r>
              <a:rPr lang="en-US" sz="3400" dirty="0" err="1"/>
              <a:t>chữ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. </a:t>
            </a:r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liên</a:t>
            </a:r>
            <a:r>
              <a:rPr lang="en-US" sz="3400" dirty="0"/>
              <a:t> </a:t>
            </a:r>
            <a:r>
              <a:rPr lang="en-US" sz="3400" dirty="0" err="1"/>
              <a:t>quan</a:t>
            </a:r>
            <a:r>
              <a:rPr lang="en-US" sz="3400" dirty="0"/>
              <a:t> </a:t>
            </a:r>
            <a:r>
              <a:rPr lang="en-US" sz="3400" dirty="0" err="1"/>
              <a:t>tới</a:t>
            </a:r>
            <a:r>
              <a:rPr lang="en-US" sz="3400" dirty="0"/>
              <a:t> </a:t>
            </a:r>
            <a:r>
              <a:rPr lang="en-US" sz="3400" dirty="0" err="1"/>
              <a:t>hai</a:t>
            </a:r>
            <a:r>
              <a:rPr lang="en-US" sz="3400" dirty="0"/>
              <a:t> hay </a:t>
            </a:r>
            <a:r>
              <a:rPr lang="en-US" sz="3400" dirty="0" err="1"/>
              <a:t>ba</a:t>
            </a:r>
            <a:r>
              <a:rPr lang="en-US" sz="3400" dirty="0"/>
              <a:t> </a:t>
            </a:r>
            <a:r>
              <a:rPr lang="en-US" sz="3400" dirty="0" err="1"/>
              <a:t>bước</a:t>
            </a:r>
            <a:r>
              <a:rPr lang="en-US" sz="3400" dirty="0"/>
              <a:t> </a:t>
            </a:r>
            <a:r>
              <a:rPr lang="en-US" sz="3400" dirty="0" err="1"/>
              <a:t>tính</a:t>
            </a:r>
            <a:r>
              <a:rPr lang="en-US" sz="3400" dirty="0"/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82312" y="6386393"/>
            <a:ext cx="465760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Năng</a:t>
            </a:r>
            <a:r>
              <a:rPr lang="en-US" sz="3400" dirty="0"/>
              <a:t> </a:t>
            </a:r>
            <a:r>
              <a:rPr lang="en-US" sz="3400" dirty="0" err="1"/>
              <a:t>lực</a:t>
            </a:r>
            <a:r>
              <a:rPr lang="en-US" sz="3400" dirty="0"/>
              <a:t> </a:t>
            </a:r>
            <a:r>
              <a:rPr lang="en-US" sz="3400" dirty="0" err="1"/>
              <a:t>tư</a:t>
            </a:r>
            <a:r>
              <a:rPr lang="en-US" sz="3400" dirty="0"/>
              <a:t> </a:t>
            </a:r>
            <a:r>
              <a:rPr lang="en-US" sz="3400" dirty="0" err="1"/>
              <a:t>duy</a:t>
            </a:r>
            <a:r>
              <a:rPr lang="en-US" sz="3400" dirty="0"/>
              <a:t>, </a:t>
            </a:r>
            <a:r>
              <a:rPr lang="en-US" sz="3400" dirty="0" err="1"/>
              <a:t>lập</a:t>
            </a:r>
            <a:r>
              <a:rPr lang="en-US" sz="3400" dirty="0"/>
              <a:t> </a:t>
            </a:r>
            <a:r>
              <a:rPr lang="en-US" sz="3400" dirty="0" err="1"/>
              <a:t>luận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,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quyết</a:t>
            </a:r>
            <a:r>
              <a:rPr lang="en-US" sz="3400" dirty="0"/>
              <a:t> </a:t>
            </a:r>
            <a:r>
              <a:rPr lang="en-US" sz="3400" dirty="0" err="1"/>
              <a:t>vấn</a:t>
            </a:r>
            <a:r>
              <a:rPr lang="en-US" sz="3400" dirty="0"/>
              <a:t> </a:t>
            </a:r>
            <a:r>
              <a:rPr lang="en-US" sz="3400" dirty="0" err="1"/>
              <a:t>đề</a:t>
            </a:r>
            <a:r>
              <a:rPr lang="en-US" sz="3400" dirty="0"/>
              <a:t>, </a:t>
            </a:r>
            <a:r>
              <a:rPr lang="en-US" sz="3400" dirty="0" err="1"/>
              <a:t>giao</a:t>
            </a:r>
            <a:r>
              <a:rPr lang="en-US" sz="3400" dirty="0"/>
              <a:t> </a:t>
            </a:r>
            <a:r>
              <a:rPr lang="en-US" sz="3400" dirty="0" err="1"/>
              <a:t>tiếp</a:t>
            </a:r>
            <a:r>
              <a:rPr lang="en-US" sz="3400" dirty="0"/>
              <a:t> </a:t>
            </a:r>
            <a:r>
              <a:rPr lang="en-US" sz="3400" dirty="0" err="1"/>
              <a:t>hợp</a:t>
            </a:r>
            <a:r>
              <a:rPr lang="en-US" sz="3400" dirty="0"/>
              <a:t> </a:t>
            </a:r>
            <a:r>
              <a:rPr lang="en-US" sz="3400" dirty="0" err="1"/>
              <a:t>tác</a:t>
            </a:r>
            <a:r>
              <a:rPr lang="en-US" sz="3400" dirty="0"/>
              <a:t>.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69803" y="6388845"/>
            <a:ext cx="46576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Chăm</a:t>
            </a:r>
            <a:r>
              <a:rPr lang="en-US" sz="3400" dirty="0"/>
              <a:t> </a:t>
            </a:r>
            <a:r>
              <a:rPr lang="en-US" sz="3400" dirty="0" err="1"/>
              <a:t>chỉ</a:t>
            </a:r>
            <a:r>
              <a:rPr lang="en-US" sz="3400" dirty="0"/>
              <a:t>,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cực</a:t>
            </a:r>
            <a:r>
              <a:rPr lang="en-US" sz="3400" dirty="0"/>
              <a:t>,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thích</a:t>
            </a:r>
            <a:r>
              <a:rPr lang="en-US" sz="3400" dirty="0"/>
              <a:t> </a:t>
            </a:r>
            <a:r>
              <a:rPr lang="en-US" sz="3400" dirty="0" err="1"/>
              <a:t>môn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. 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61178" y="8089821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4697" y="884114"/>
            <a:ext cx="9791025" cy="23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9604" y="16811"/>
            <a:ext cx="12034547" cy="1035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243806" y="376530"/>
            <a:ext cx="1593752" cy="1536706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t="2195"/>
          <a:stretch/>
        </p:blipFill>
        <p:spPr>
          <a:xfrm>
            <a:off x="1624815" y="1297747"/>
            <a:ext cx="14807710" cy="737502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6006354" y="576807"/>
            <a:ext cx="1499007" cy="1532378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7552" y="738933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837558" y="8633300"/>
            <a:ext cx="1494813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</a:rPr>
              <a:t>Hãy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giúp</a:t>
            </a:r>
            <a:r>
              <a:rPr lang="en-US" sz="5400" dirty="0" smtClean="0">
                <a:solidFill>
                  <a:schemeClr val="bg1"/>
                </a:solidFill>
              </a:rPr>
              <a:t> Mai </a:t>
            </a:r>
            <a:r>
              <a:rPr lang="en-US" sz="5400" dirty="0" err="1" smtClean="0">
                <a:solidFill>
                  <a:schemeClr val="bg1"/>
                </a:solidFill>
              </a:rPr>
              <a:t>và</a:t>
            </a:r>
            <a:r>
              <a:rPr lang="en-US" sz="5400" dirty="0" smtClean="0">
                <a:solidFill>
                  <a:schemeClr val="bg1"/>
                </a:solidFill>
              </a:rPr>
              <a:t> Nam </a:t>
            </a:r>
            <a:r>
              <a:rPr lang="en-US" sz="5400" dirty="0" err="1" smtClean="0">
                <a:solidFill>
                  <a:schemeClr val="bg1"/>
                </a:solidFill>
              </a:rPr>
              <a:t>nêu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cách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giải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cho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bài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toán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này</a:t>
            </a:r>
            <a:r>
              <a:rPr lang="en-US" sz="5400" dirty="0" smtClean="0">
                <a:solidFill>
                  <a:schemeClr val="bg1"/>
                </a:solidFill>
              </a:rPr>
              <a:t>!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45422" y="4953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216966" y="806453"/>
            <a:ext cx="1394003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095" y="6337558"/>
            <a:ext cx="3893014" cy="410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753" y="2149056"/>
            <a:ext cx="5327099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160 140 x 7 = ?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084095"/>
            <a:ext cx="5784312" cy="1319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961" y="3473116"/>
            <a:ext cx="29530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160 140</a:t>
            </a:r>
          </a:p>
          <a:p>
            <a:r>
              <a:rPr lang="en-US" sz="6600" b="1" dirty="0" smtClean="0"/>
              <a:t>            7</a:t>
            </a:r>
            <a:endParaRPr lang="en-US" sz="6600" b="1" dirty="0"/>
          </a:p>
        </p:txBody>
      </p:sp>
      <p:sp>
        <p:nvSpPr>
          <p:cNvPr id="10" name="Rectangle 9"/>
          <p:cNvSpPr/>
          <p:nvPr/>
        </p:nvSpPr>
        <p:spPr>
          <a:xfrm>
            <a:off x="4264302" y="3562795"/>
            <a:ext cx="12894799" cy="5711292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8500" y="3737695"/>
            <a:ext cx="12500602" cy="5078313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</a:t>
            </a:r>
            <a:endParaRPr lang="en-US" sz="5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8726790"/>
            <a:ext cx="8345554" cy="1107996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  <a:endParaRPr lang="en-US" sz="6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43" y="4105123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x</a:t>
            </a:r>
            <a:endParaRPr lang="en-US" sz="66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39018" y="5444374"/>
            <a:ext cx="3291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69445" y="559677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6232" y="561321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  <a:endParaRPr lang="en-US" sz="6600" b="1" dirty="0" smtClean="0">
              <a:ln>
                <a:solidFill>
                  <a:sysClr val="windowText" lastClr="000000"/>
                </a:solidFill>
              </a:ln>
              <a:solidFill>
                <a:srgbClr val="ED8D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4454" y="562703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6847" y="561059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1829" y="562240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07" y="5610594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11258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6084271" y="305148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857017" y="84201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676399" y="4063286"/>
            <a:ext cx="11582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(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474495"/>
            <a:ext cx="7259150" cy="725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7376" y="738725"/>
            <a:ext cx="1710076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8734" y="2761000"/>
            <a:ext cx="13353212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5782" y="2550140"/>
            <a:ext cx="12791364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35676" y="4107380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 x 4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0" name="Freeform 10"/>
          <p:cNvSpPr/>
          <p:nvPr/>
        </p:nvSpPr>
        <p:spPr>
          <a:xfrm rot="-1034433">
            <a:off x="4587245" y="5086024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9255" y="8271096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/>
          <p:cNvSpPr txBox="1"/>
          <p:nvPr/>
        </p:nvSpPr>
        <p:spPr>
          <a:xfrm>
            <a:off x="9335975" y="5145901"/>
            <a:ext cx="489442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5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277440" y="6500118"/>
            <a:ext cx="14947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x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7440" y="7854335"/>
            <a:ext cx="6325150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6790315" y="8809936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1 174 450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" y="3272853"/>
            <a:ext cx="4811728" cy="678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55" y="83239"/>
            <a:ext cx="4580887" cy="335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172311" y="386353"/>
            <a:ext cx="13716000" cy="2374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368</Words>
  <Application>Microsoft Office PowerPoint</Application>
  <PresentationFormat>Custom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Wingdings</vt:lpstr>
      <vt:lpstr>Arial</vt:lpstr>
      <vt:lpstr>Mommi</vt:lpstr>
      <vt:lpstr>Times New Roman</vt:lpstr>
      <vt:lpstr>#9Slide07 HoneyCream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ADMIN</dc:creator>
  <cp:lastModifiedBy>Admin</cp:lastModifiedBy>
  <cp:revision>28</cp:revision>
  <dcterms:created xsi:type="dcterms:W3CDTF">2006-08-16T00:00:00Z</dcterms:created>
  <dcterms:modified xsi:type="dcterms:W3CDTF">2025-04-15T03:54:17Z</dcterms:modified>
  <dc:identifier>DAFxO8oUxDo</dc:identifier>
</cp:coreProperties>
</file>