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7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8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0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0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0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7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5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3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8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0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99F4-93D3-4FCA-9AAC-DFF2C70522F7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57CF6C-1568-49C1-9E3A-EC9876F40423}"/>
              </a:ext>
            </a:extLst>
          </p:cNvPr>
          <p:cNvSpPr txBox="1"/>
          <p:nvPr userDrawn="1"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7A63A6-C642-4ABE-83AE-897BDE11C7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25" y="-3442653"/>
            <a:ext cx="1802776" cy="306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7489B4-059F-47F0-A81E-FCCEF40769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6" y="651995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FE9A85CD-E9A7-46C5-8240-10E9685B8CC4}"/>
              </a:ext>
            </a:extLst>
          </p:cNvPr>
          <p:cNvSpPr txBox="1"/>
          <p:nvPr userDrawn="1"/>
        </p:nvSpPr>
        <p:spPr>
          <a:xfrm>
            <a:off x="2981908" y="75558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3EFF11B-BECE-4DC0-9652-BE3220A470DE}"/>
              </a:ext>
            </a:extLst>
          </p:cNvPr>
          <p:cNvSpPr txBox="1">
            <a:spLocks/>
          </p:cNvSpPr>
          <p:nvPr userDrawn="1"/>
        </p:nvSpPr>
        <p:spPr>
          <a:xfrm>
            <a:off x="-330961" y="-7707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867902-7371-4EC2-A495-917C29B5D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217" y="5363320"/>
            <a:ext cx="862860" cy="1361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66E04-A9C3-4ED3-80C5-8CDA025CDFB9}"/>
              </a:ext>
            </a:extLst>
          </p:cNvPr>
          <p:cNvSpPr txBox="1"/>
          <p:nvPr/>
        </p:nvSpPr>
        <p:spPr>
          <a:xfrm>
            <a:off x="11620815" y="-517697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2" y="-70370"/>
            <a:ext cx="2463901" cy="24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217" y="526415"/>
            <a:ext cx="10675021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xmlns="" id="{6DF41CD9-8268-4A51-8577-28109AE0AF7E}"/>
              </a:ext>
            </a:extLst>
          </p:cNvPr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6EAB2375-294C-4EFE-91FC-B43793363052}"/>
              </a:ext>
            </a:extLst>
          </p:cNvPr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45DDC0-59E0-4AC0-973B-85927C48B0CD}"/>
              </a:ext>
            </a:extLst>
          </p:cNvPr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C90D4A-B13D-4C9C-8082-5400B43574D4}"/>
              </a:ext>
            </a:extLst>
          </p:cNvPr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FE828-21DD-4720-8B8C-EDEFAE47C0F2}"/>
              </a:ext>
            </a:extLst>
          </p:cNvPr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77E25C-8239-4147-814F-7509DA3A93C0}"/>
              </a:ext>
            </a:extLst>
          </p:cNvPr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8A01D8-7BDB-4DFA-9539-8AF002693005}"/>
              </a:ext>
            </a:extLst>
          </p:cNvPr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978E7D-98D6-4434-966C-DA4497AAD614}"/>
              </a:ext>
            </a:extLst>
          </p:cNvPr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59155E-F0E4-41FA-9886-8ECAE9825695}"/>
              </a:ext>
            </a:extLst>
          </p:cNvPr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701024-0B44-4FF4-93BF-8B6176C7CF75}"/>
              </a:ext>
            </a:extLst>
          </p:cNvPr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6EE62BE-1D57-4C9E-B4A6-F2A3FE07C71E}"/>
              </a:ext>
            </a:extLst>
          </p:cNvPr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5B6B30A-F8FC-473C-AFD6-40DB3408A87E}"/>
              </a:ext>
            </a:extLst>
          </p:cNvPr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E93D331-E277-43FC-A3E3-C84C061C6B07}"/>
              </a:ext>
            </a:extLst>
          </p:cNvPr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C542786-54AB-4138-9C4B-5765DC3A424E}"/>
              </a:ext>
            </a:extLst>
          </p:cNvPr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A4F6B5-B73B-4776-9AC3-6AF57A03D216}"/>
              </a:ext>
            </a:extLst>
          </p:cNvPr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xmlns="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43CA27-BA41-4B03-8DD9-33713C374FE8}"/>
              </a:ext>
            </a:extLst>
          </p:cNvPr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xmlns="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978E7D-98D6-4434-966C-DA4497AAD614}"/>
              </a:ext>
            </a:extLst>
          </p:cNvPr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59155E-F0E4-41FA-9886-8ECAE9825695}"/>
              </a:ext>
            </a:extLst>
          </p:cNvPr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701024-0B44-4FF4-93BF-8B6176C7CF75}"/>
              </a:ext>
            </a:extLst>
          </p:cNvPr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C3319A-0AA4-4CB2-BE44-0DD21271FB95}"/>
              </a:ext>
            </a:extLst>
          </p:cNvPr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38D257-06BA-47F0-95DA-DAF8EA7340EF}"/>
              </a:ext>
            </a:extLst>
          </p:cNvPr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472FE1E-2BAE-4E8C-9142-D347FAD149BE}"/>
              </a:ext>
            </a:extLst>
          </p:cNvPr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19713-83EF-460C-8076-DA6534FC8F08}"/>
              </a:ext>
            </a:extLst>
          </p:cNvPr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E735F1-5E41-42CA-92C3-085D42C78D24}"/>
              </a:ext>
            </a:extLst>
          </p:cNvPr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DA8801-80B2-4288-A4C1-938BE3AF0391}"/>
              </a:ext>
            </a:extLst>
          </p:cNvPr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FBF901-6495-4669-B294-A11F0FA350C2}"/>
              </a:ext>
            </a:extLst>
          </p:cNvPr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xmlns="" id="{0BF88DE7-1E52-47D6-AA7A-4839772A8D8A}"/>
              </a:ext>
            </a:extLst>
          </p:cNvPr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724A8-BBB5-4CE0-B3C8-7FBE7F4B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1615565"/>
            <a:ext cx="5016669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xmlns="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xmlns="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xmlns="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xmlns="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M, N, P, 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M, N, P, 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55A4DA-0AA4-4ED1-9B8E-0B64A4728DC7}"/>
              </a:ext>
            </a:extLst>
          </p:cNvPr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M, N, P, 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0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178" y="682705"/>
            <a:ext cx="5428135" cy="1047210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AA7C1F-29C1-4D8C-86C0-FA3190D5F0B7}"/>
              </a:ext>
            </a:extLst>
          </p:cNvPr>
          <p:cNvSpPr txBox="1"/>
          <p:nvPr/>
        </p:nvSpPr>
        <p:spPr>
          <a:xfrm>
            <a:off x="1387856" y="1997839"/>
            <a:ext cx="979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29387D-9997-4D14-9276-17F7BDC2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4" y="3429000"/>
            <a:ext cx="3694496" cy="3694496"/>
          </a:xfrm>
          <a:prstGeom prst="rect">
            <a:avLst/>
          </a:prstGeom>
        </p:spPr>
      </p:pic>
      <p:pic>
        <p:nvPicPr>
          <p:cNvPr id="8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xmlns="" id="{D67B0C0F-1842-4FF8-BAA7-6C1DF34A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4026235"/>
            <a:ext cx="2766923" cy="2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xmlns="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xmlns="" id="{83B3EE50-C49B-9D44-BEB8-D3F50C7555CC}"/>
              </a:ext>
            </a:extLst>
          </p:cNvPr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TRẢ LỜI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NHANH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#9Slide07 SVNZiclets" panose="02000603000000000000" pitchFamily="2" charset="0"/>
              <a:ea typeface="+mj-ea"/>
              <a:cs typeface="+mn-cs"/>
              <a:sym typeface="Arial" panose="020B0604020202020204"/>
            </a:endParaRP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xmlns="" id="{D5EE5164-DFC2-B644-ABA1-19BE5BD99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rcRect t="31019" b="30556"/>
          <a:stretch>
            <a:fillRect/>
          </a:stretch>
        </p:blipFill>
        <p:spPr>
          <a:xfrm>
            <a:off x="0" y="2317750"/>
            <a:ext cx="12191365" cy="452374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" name="图片 1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3628390"/>
            <a:ext cx="9620250" cy="322961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893268" y="2137716"/>
            <a:ext cx="624114" cy="624114"/>
          </a:xfrm>
          <a:prstGeom prst="ellipse">
            <a:avLst/>
          </a:prstGeom>
          <a:solidFill>
            <a:srgbClr val="7BB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63334" y="3661955"/>
            <a:ext cx="624114" cy="624114"/>
          </a:xfrm>
          <a:prstGeom prst="ellipse">
            <a:avLst/>
          </a:prstGeom>
          <a:solidFill>
            <a:srgbClr val="B05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81875" y="2159046"/>
            <a:ext cx="624114" cy="624114"/>
          </a:xfrm>
          <a:prstGeom prst="ellipse">
            <a:avLst/>
          </a:prstGeom>
          <a:solidFill>
            <a:srgbClr val="399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287536" y="3955506"/>
            <a:ext cx="580751" cy="624114"/>
          </a:xfrm>
          <a:prstGeom prst="ellipse">
            <a:avLst/>
          </a:prstGeom>
          <a:solidFill>
            <a:srgbClr val="FD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8" name="图片 7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26A4D2E-847A-46F6-9E60-38A86E433F33}"/>
              </a:ext>
            </a:extLst>
          </p:cNvPr>
          <p:cNvGrpSpPr/>
          <p:nvPr/>
        </p:nvGrpSpPr>
        <p:grpSpPr>
          <a:xfrm>
            <a:off x="2182586" y="319178"/>
            <a:ext cx="7826192" cy="1111171"/>
            <a:chOff x="2302561" y="1033411"/>
            <a:chExt cx="9414510" cy="1111171"/>
          </a:xfrm>
        </p:grpSpPr>
        <p:sp>
          <p:nvSpPr>
            <p:cNvPr id="14" name="文本框 43">
              <a:extLst>
                <a:ext uri="{FF2B5EF4-FFF2-40B4-BE49-F238E27FC236}">
                  <a16:creationId xmlns:a16="http://schemas.microsoft.com/office/drawing/2014/main" xmlns="" id="{AADB6CA4-3A03-48C7-8F8B-EED7DE70AE88}"/>
                </a:ext>
              </a:extLst>
            </p:cNvPr>
            <p:cNvSpPr txBox="1"/>
            <p:nvPr/>
          </p:nvSpPr>
          <p:spPr>
            <a:xfrm>
              <a:off x="2302561" y="1036586"/>
              <a:ext cx="94145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câu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15" name="文本框 44">
              <a:extLst>
                <a:ext uri="{FF2B5EF4-FFF2-40B4-BE49-F238E27FC236}">
                  <a16:creationId xmlns:a16="http://schemas.microsoft.com/office/drawing/2014/main" xmlns="" id="{D7690411-22A0-4619-BE59-1382D31E6082}"/>
                </a:ext>
              </a:extLst>
            </p:cNvPr>
            <p:cNvSpPr txBox="1"/>
            <p:nvPr/>
          </p:nvSpPr>
          <p:spPr>
            <a:xfrm>
              <a:off x="2396086" y="1033411"/>
              <a:ext cx="921475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BB54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994D7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AE4EAC0-24F0-4CF6-B855-7701E2E8BA94}"/>
              </a:ext>
            </a:extLst>
          </p:cNvPr>
          <p:cNvGrpSpPr/>
          <p:nvPr/>
        </p:nvGrpSpPr>
        <p:grpSpPr>
          <a:xfrm>
            <a:off x="622851" y="1433524"/>
            <a:ext cx="10705815" cy="4702233"/>
            <a:chOff x="622851" y="1433524"/>
            <a:chExt cx="10705815" cy="47022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70986D-2573-4EC1-8581-9BBE677230BE}"/>
                </a:ext>
              </a:extLst>
            </p:cNvPr>
            <p:cNvSpPr/>
            <p:nvPr/>
          </p:nvSpPr>
          <p:spPr>
            <a:xfrm>
              <a:off x="622851" y="1433524"/>
              <a:ext cx="10705815" cy="4702233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57150">
              <a:solidFill>
                <a:srgbClr val="61B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C36F5AC-AE3C-431E-9EA4-07255541CF93}"/>
                </a:ext>
              </a:extLst>
            </p:cNvPr>
            <p:cNvSpPr txBox="1"/>
            <p:nvPr/>
          </p:nvSpPr>
          <p:spPr>
            <a:xfrm>
              <a:off x="1119179" y="1676796"/>
              <a:ext cx="9953005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thù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lắp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 lực tự học, NL giải quyết vấn đề và sáng tạo, NL tư duy - lập luận logic.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Phẩm chất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HS tích cực, cẩn thận khi làm </a:t>
              </a:r>
              <a:r>
                <a:rPr kumimoji="0" 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075EBD-E673-427A-B93F-0B8AB630B907}"/>
              </a:ext>
            </a:extLst>
          </p:cNvPr>
          <p:cNvSpPr txBox="1"/>
          <p:nvPr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íś1íḍè">
            <a:extLst>
              <a:ext uri="{FF2B5EF4-FFF2-40B4-BE49-F238E27FC236}">
                <a16:creationId xmlns:a16="http://schemas.microsoft.com/office/drawing/2014/main" xmlns="" id="{F5994542-3399-5D49-A141-CDAFAFE960EE}"/>
              </a:ext>
            </a:extLst>
          </p:cNvPr>
          <p:cNvSpPr/>
          <p:nvPr/>
        </p:nvSpPr>
        <p:spPr>
          <a:xfrm>
            <a:off x="1288006" y="497230"/>
            <a:ext cx="8980650" cy="76944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21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382" y="3543638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2, 4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1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564" y="2880583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248966" y="32991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831" y="3568262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1, 2, 3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0177475" y="337419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377" y="5118043"/>
            <a:ext cx="2164825" cy="56174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185961" y="4873520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826" y="5142667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5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0080275" y="492478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743" y="145396"/>
            <a:ext cx="2559825" cy="224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593" y="1355647"/>
            <a:ext cx="4317238" cy="20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" grpId="0" animBg="1"/>
      <p:bldP spid="19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80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2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xmlns="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xmlns="" id="{F5994542-3399-5D49-A141-CDAFAFE960EE}"/>
              </a:ext>
            </a:extLst>
          </p:cNvPr>
          <p:cNvSpPr/>
          <p:nvPr/>
        </p:nvSpPr>
        <p:spPr>
          <a:xfrm>
            <a:off x="2713510" y="925964"/>
            <a:ext cx="9021290" cy="1141484"/>
          </a:xfrm>
          <a:prstGeom prst="rect">
            <a:avLst/>
          </a:prstGeom>
          <a:ln>
            <a:noFill/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25 cm.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19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250003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100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0042281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120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1186998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140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xmlns="" id="{24BFEAE2-76EF-C44C-90DA-69ABEE229CBE}"/>
              </a:ext>
            </a:extLst>
          </p:cNvPr>
          <p:cNvSpPr/>
          <p:nvPr/>
        </p:nvSpPr>
        <p:spPr bwMode="auto">
          <a:xfrm>
            <a:off x="9979276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xmlns="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35880" y="2496182"/>
            <a:ext cx="1675051" cy="2697113"/>
            <a:chOff x="5135880" y="2496182"/>
            <a:chExt cx="1675051" cy="26971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6791CD9-CB85-46FB-858E-FF3010C99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049" r="14818"/>
            <a:stretch/>
          </p:blipFill>
          <p:spPr>
            <a:xfrm>
              <a:off x="5445760" y="2496182"/>
              <a:ext cx="1365171" cy="26971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Diamond 3"/>
            <p:cNvSpPr/>
            <p:nvPr/>
          </p:nvSpPr>
          <p:spPr>
            <a:xfrm>
              <a:off x="5283200" y="3347155"/>
              <a:ext cx="32512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Diamond 16"/>
            <p:cNvSpPr/>
            <p:nvPr/>
          </p:nvSpPr>
          <p:spPr>
            <a:xfrm rot="1428053">
              <a:off x="5135880" y="3833009"/>
              <a:ext cx="45720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4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xmlns="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51" y="1797285"/>
            <a:ext cx="8791549" cy="2308316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thoi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nhau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Calibri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3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9" name="íś1íḍè">
            <a:extLst>
              <a:ext uri="{FF2B5EF4-FFF2-40B4-BE49-F238E27FC236}">
                <a16:creationId xmlns:a16="http://schemas.microsoft.com/office/drawing/2014/main" xmlns="" id="{F5994542-3399-5D49-A141-CDAFAFE960EE}"/>
              </a:ext>
            </a:extLst>
          </p:cNvPr>
          <p:cNvSpPr/>
          <p:nvPr/>
        </p:nvSpPr>
        <p:spPr>
          <a:xfrm>
            <a:off x="2713510" y="497230"/>
            <a:ext cx="8249130" cy="7669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lại đặc điểm của hình thoi </a:t>
            </a:r>
            <a:endParaRPr kumimoji="0" lang="zh-CN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920" y="3914380"/>
            <a:ext cx="3557970" cy="35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21" name="图片 20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780"/>
            <a:ext cx="12192000" cy="6332220"/>
          </a:xfrm>
          <a:prstGeom prst="rect">
            <a:avLst/>
          </a:prstGeom>
        </p:spPr>
      </p:pic>
      <p:pic>
        <p:nvPicPr>
          <p:cNvPr id="22" name="图片 21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24" name="图片 23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479405" y="0"/>
            <a:ext cx="1339215" cy="1246505"/>
          </a:xfrm>
          <a:prstGeom prst="rect">
            <a:avLst/>
          </a:prstGeom>
        </p:spPr>
      </p:pic>
      <p:pic>
        <p:nvPicPr>
          <p:cNvPr id="25" name="图片 24" descr="千库网_白色飞鸟白鸽和平鸽_元素编号12899640"/>
          <p:cNvPicPr>
            <a:picLocks noChangeAspect="1"/>
          </p:cNvPicPr>
          <p:nvPr/>
        </p:nvPicPr>
        <p:blipFill>
          <a:blip r:embed="rId8"/>
          <a:srcRect t="15641" r="44456" b="37554"/>
          <a:stretch>
            <a:fillRect/>
          </a:stretch>
        </p:blipFill>
        <p:spPr>
          <a:xfrm>
            <a:off x="3284220" y="1377315"/>
            <a:ext cx="1339215" cy="1246505"/>
          </a:xfrm>
          <a:prstGeom prst="rect">
            <a:avLst/>
          </a:prstGeom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8" name="图片 27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-24765" y="3175"/>
            <a:ext cx="12204065" cy="6851650"/>
          </a:xfrm>
          <a:prstGeom prst="rect">
            <a:avLst/>
          </a:prstGeom>
        </p:spPr>
      </p:pic>
      <p:pic>
        <p:nvPicPr>
          <p:cNvPr id="53" name="图片 52" descr="588ku_8fce8f2a752e40fcc7345577636406eb_12548673"/>
          <p:cNvPicPr>
            <a:picLocks noChangeAspect="1"/>
          </p:cNvPicPr>
          <p:nvPr/>
        </p:nvPicPr>
        <p:blipFill>
          <a:blip r:embed="rId13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grpSp>
        <p:nvGrpSpPr>
          <p:cNvPr id="33" name="组合 42">
            <a:extLst>
              <a:ext uri="{FF2B5EF4-FFF2-40B4-BE49-F238E27FC236}">
                <a16:creationId xmlns:a16="http://schemas.microsoft.com/office/drawing/2014/main" xmlns="" id="{C49F4720-D45E-4812-8D7C-8313E07B2511}"/>
              </a:ext>
            </a:extLst>
          </p:cNvPr>
          <p:cNvGrpSpPr/>
          <p:nvPr/>
        </p:nvGrpSpPr>
        <p:grpSpPr>
          <a:xfrm>
            <a:off x="1710233" y="1606187"/>
            <a:ext cx="8848183" cy="2555331"/>
            <a:chOff x="4338" y="2905"/>
            <a:chExt cx="13998" cy="6172"/>
          </a:xfrm>
        </p:grpSpPr>
        <p:sp>
          <p:nvSpPr>
            <p:cNvPr id="34" name="文本框 43">
              <a:extLst>
                <a:ext uri="{FF2B5EF4-FFF2-40B4-BE49-F238E27FC236}">
                  <a16:creationId xmlns:a16="http://schemas.microsoft.com/office/drawing/2014/main" xmlns="" id="{BCC95E63-EEBA-4AFC-9C71-3009C1D3B654}"/>
                </a:ext>
              </a:extLst>
            </p:cNvPr>
            <p:cNvSpPr txBox="1"/>
            <p:nvPr/>
          </p:nvSpPr>
          <p:spPr>
            <a:xfrm>
              <a:off x="4338" y="2905"/>
              <a:ext cx="13998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CÁC CON HỌC TÔT</a:t>
              </a:r>
              <a:endParaRPr kumimoji="0" lang="zh-CN" altLang="en-US" sz="80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35" name="文本框 44">
              <a:extLst>
                <a:ext uri="{FF2B5EF4-FFF2-40B4-BE49-F238E27FC236}">
                  <a16:creationId xmlns:a16="http://schemas.microsoft.com/office/drawing/2014/main" xmlns="" id="{B484F3BB-B7F5-4720-9B6C-3602D91DA127}"/>
                </a:ext>
              </a:extLst>
            </p:cNvPr>
            <p:cNvSpPr txBox="1"/>
            <p:nvPr/>
          </p:nvSpPr>
          <p:spPr>
            <a:xfrm>
              <a:off x="4496" y="2907"/>
              <a:ext cx="13701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CÁC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26BE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CON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65B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89C36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TỐT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8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80010" y="0"/>
            <a:ext cx="12190730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2355850" y="3069973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36" y="1023118"/>
            <a:ext cx="11254191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91716" y="483235"/>
            <a:ext cx="5608568" cy="618490"/>
          </a:xfrm>
          <a:prstGeom prst="rect">
            <a:avLst/>
          </a:prstGeom>
          <a:solidFill>
            <a:srgbClr val="3994D7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Nhìn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đoán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13D890-9FDC-422E-9647-EFFFCD479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8" y="2590264"/>
            <a:ext cx="2978857" cy="3648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DF2EB2-3F8F-4CC8-A7DD-37BB57F2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24" y="2430899"/>
            <a:ext cx="3030312" cy="364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259380-04AF-4103-8BF3-A3FEE8DD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05" y="792480"/>
            <a:ext cx="4243591" cy="26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7B385B-910B-4DCE-81E2-C4B4401C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1332326"/>
            <a:ext cx="4243592" cy="2515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E18A2C-F4A9-4DC4-93E0-7C73B5EB6101}"/>
              </a:ext>
            </a:extLst>
          </p:cNvPr>
          <p:cNvSpPr/>
          <p:nvPr/>
        </p:nvSpPr>
        <p:spPr>
          <a:xfrm>
            <a:off x="1464320" y="4010643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7E5F13-B4EB-4ACB-AC13-7563A144C474}"/>
              </a:ext>
            </a:extLst>
          </p:cNvPr>
          <p:cNvSpPr/>
          <p:nvPr/>
        </p:nvSpPr>
        <p:spPr>
          <a:xfrm>
            <a:off x="4114800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F19C868-D1E1-408E-8EF3-CDBF49CDE763}"/>
              </a:ext>
            </a:extLst>
          </p:cNvPr>
          <p:cNvSpPr/>
          <p:nvPr/>
        </p:nvSpPr>
        <p:spPr>
          <a:xfrm>
            <a:off x="7079336" y="6053455"/>
            <a:ext cx="2264453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4AE72AC-27E8-4570-BBB5-5DC0ACE652AA}"/>
              </a:ext>
            </a:extLst>
          </p:cNvPr>
          <p:cNvSpPr/>
          <p:nvPr/>
        </p:nvSpPr>
        <p:spPr>
          <a:xfrm>
            <a:off x="9747922" y="3514821"/>
            <a:ext cx="78945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492375" y="3429000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427" y="1357630"/>
            <a:ext cx="10345809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>
            <a:extLst>
              <a:ext uri="{FF2B5EF4-FFF2-40B4-BE49-F238E27FC236}">
                <a16:creationId xmlns:a16="http://schemas.microsoft.com/office/drawing/2014/main" xmlns="" id="{5459D1B9-53A1-48B8-AA27-E0B87957FEEC}"/>
              </a:ext>
            </a:extLst>
          </p:cNvPr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B6334735-2BE0-405C-BDC0-9A4F0D512198}"/>
              </a:ext>
            </a:extLst>
          </p:cNvPr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662522-1B67-48F9-A606-8941EF6B9064}"/>
              </a:ext>
            </a:extLst>
          </p:cNvPr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A3E7AD-92E9-4F48-9DF8-6BD4EA10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3" b="16388"/>
          <a:stretch/>
        </p:blipFill>
        <p:spPr>
          <a:xfrm>
            <a:off x="1054705" y="352112"/>
            <a:ext cx="3933371" cy="38136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033864-B2BF-4089-9FA3-4142CD8D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4441371"/>
            <a:ext cx="5171925" cy="1939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A62997-3438-4CC8-834A-7BDA0A54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56" y="477157"/>
            <a:ext cx="5238225" cy="36885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49C577-ECAF-437A-AA1B-63EC232A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" t="23492" r="14757" b="20899"/>
          <a:stretch/>
        </p:blipFill>
        <p:spPr>
          <a:xfrm>
            <a:off x="5747656" y="4365136"/>
            <a:ext cx="5573487" cy="20919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2645879F-A231-43DE-9CE3-2AA6B628AD5B}"/>
              </a:ext>
            </a:extLst>
          </p:cNvPr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A0F17D-41FF-4253-A211-4857E4EFD892}"/>
              </a:ext>
            </a:extLst>
          </p:cNvPr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E036B7-C877-452E-8DD6-B5E7C697992C}"/>
              </a:ext>
            </a:extLst>
          </p:cNvPr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0FADFD-A861-40E8-90C7-9DA798CF383F}"/>
              </a:ext>
            </a:extLst>
          </p:cNvPr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ED2B53-1DAB-4C49-A0B1-0D77A722B013}"/>
              </a:ext>
            </a:extLst>
          </p:cNvPr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093772-5CC4-4784-A74B-456A2A9B6C6E}"/>
              </a:ext>
            </a:extLst>
          </p:cNvPr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D7203F-887F-4490-8D31-A3AA67962DBE}"/>
              </a:ext>
            </a:extLst>
          </p:cNvPr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xmlns="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F139E2-FB41-4444-8A26-7B098D151951}"/>
              </a:ext>
            </a:extLst>
          </p:cNvPr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4DB7ADC-665E-4FF7-A0B9-3BE92CB3F328}"/>
              </a:ext>
            </a:extLst>
          </p:cNvPr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EA29C0-3EDB-414C-A36B-2311A0C3BB43}"/>
              </a:ext>
            </a:extLst>
          </p:cNvPr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566</Words>
  <Application>Microsoft Office PowerPoint</Application>
  <PresentationFormat>Widescreen</PresentationFormat>
  <Paragraphs>124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微软雅黑</vt:lpstr>
      <vt:lpstr>#9Slide07 Altus</vt:lpstr>
      <vt:lpstr>#9Slide07 HoneyCream</vt:lpstr>
      <vt:lpstr>#9Slide07 SFU Rhythm</vt:lpstr>
      <vt:lpstr>#9Slide07 SVNZiclets</vt:lpstr>
      <vt:lpstr>Arial</vt:lpstr>
      <vt:lpstr>Calibri</vt:lpstr>
      <vt:lpstr>Calibri Light</vt:lpstr>
      <vt:lpstr>Cambria</vt:lpstr>
      <vt:lpstr>DengXian</vt:lpstr>
      <vt:lpstr>Source Han Sans CN</vt:lpstr>
      <vt:lpstr>SVN-Newton</vt:lpstr>
      <vt:lpstr>Times New Roman</vt:lpstr>
      <vt:lpstr>UTM Avo</vt:lpstr>
      <vt:lpstr>UTM Futura Extra</vt:lpstr>
      <vt:lpstr>UTM Guanine</vt:lpstr>
      <vt:lpstr>字魂144号-朗圆体</vt:lpstr>
      <vt:lpstr>思源黑体 CN Bold</vt:lpstr>
      <vt:lpstr>思源黑体 CN Normal</vt:lpstr>
      <vt:lpstr>思源黑体 CN Regular</vt:lpstr>
      <vt:lpstr>等线</vt:lpstr>
      <vt:lpstr>阿里巴巴普惠体 Medium</vt:lpstr>
      <vt:lpstr>Office Theme</vt:lpstr>
      <vt:lpstr>千库网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6</cp:revision>
  <dcterms:created xsi:type="dcterms:W3CDTF">2023-10-16T04:55:14Z</dcterms:created>
  <dcterms:modified xsi:type="dcterms:W3CDTF">2024-12-18T03:00:00Z</dcterms:modified>
</cp:coreProperties>
</file>