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79" r:id="rId2"/>
    <p:sldId id="258" r:id="rId3"/>
    <p:sldId id="259" r:id="rId4"/>
    <p:sldId id="281" r:id="rId5"/>
    <p:sldId id="261" r:id="rId6"/>
    <p:sldId id="303" r:id="rId7"/>
    <p:sldId id="288" r:id="rId8"/>
    <p:sldId id="289" r:id="rId9"/>
    <p:sldId id="290" r:id="rId10"/>
    <p:sldId id="291" r:id="rId11"/>
    <p:sldId id="292" r:id="rId12"/>
    <p:sldId id="262" r:id="rId13"/>
    <p:sldId id="263" r:id="rId14"/>
    <p:sldId id="304" r:id="rId15"/>
    <p:sldId id="30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C41"/>
    <a:srgbClr val="952B81"/>
    <a:srgbClr val="F2785B"/>
    <a:srgbClr val="F5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1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0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1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7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0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01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classroom】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58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02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schoolbag】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03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friends】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FB460A5-13F8-41FE-85E3-06B58080F235}"/>
              </a:ext>
            </a:extLst>
          </p:cNvPr>
          <p:cNvSpPr txBox="1"/>
          <p:nvPr userDrawn="1"/>
        </p:nvSpPr>
        <p:spPr>
          <a:xfrm>
            <a:off x="3803426" y="596900"/>
            <a:ext cx="432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【Unit 04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ea"/>
                <a:sym typeface="+mn-lt"/>
              </a:rPr>
              <a:t>My home】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0339" y="6488668"/>
            <a:ext cx="132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UTM Avenida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UTM Aven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6" r:id="rId2"/>
    <p:sldLayoutId id="2147483769" r:id="rId3"/>
    <p:sldLayoutId id="2147483761" r:id="rId4"/>
    <p:sldLayoutId id="2147483759" r:id="rId5"/>
    <p:sldLayoutId id="2147483758" r:id="rId6"/>
    <p:sldLayoutId id="2147483757" r:id="rId7"/>
    <p:sldLayoutId id="2147483677" r:id="rId8"/>
    <p:sldLayoutId id="214748367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63" r:id="rId21"/>
    <p:sldLayoutId id="2147483762" r:id="rId22"/>
    <p:sldLayoutId id="2147483760" r:id="rId23"/>
    <p:sldLayoutId id="2147483726" r:id="rId24"/>
    <p:sldLayoutId id="2147483725" r:id="rId25"/>
    <p:sldLayoutId id="2147483724" r:id="rId26"/>
    <p:sldLayoutId id="2147483709" r:id="rId27"/>
    <p:sldLayoutId id="2147483678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9" y="5109211"/>
            <a:ext cx="849306" cy="144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79838"/>
            <a:ext cx="1797460" cy="179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89" y="15875"/>
            <a:ext cx="11748535" cy="49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301" y="577924"/>
            <a:ext cx="7772400" cy="9203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khác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giữa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̃ </a:t>
            </a:r>
            <a:r>
              <a:rPr lang="en-US" sz="4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409647" y="1774780"/>
            <a:ext cx="2757055" cy="1524000"/>
          </a:xfrm>
          <a:prstGeom prst="parallelogram">
            <a:avLst>
              <a:gd name="adj" fmla="val 353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810415"/>
            <a:ext cx="2583873" cy="153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169780"/>
            <a:ext cx="152400" cy="166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993150" y="3458830"/>
            <a:ext cx="103782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1068753" y="4462430"/>
            <a:ext cx="8330224" cy="182919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xmlns="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0" y="4399866"/>
            <a:ext cx="2617770" cy="261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617" y="954185"/>
            <a:ext cx="7071973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423" y="704011"/>
            <a:ext cx="8938846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86" y="1813885"/>
            <a:ext cx="6659028" cy="3925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49404" y="5967491"/>
            <a:ext cx="637386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99" y="4303921"/>
            <a:ext cx="3145024" cy="31523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6816" y="2276669"/>
            <a:ext cx="3161912" cy="137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973166">
            <a:off x="7511053" y="2672887"/>
            <a:ext cx="2400934" cy="156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997756">
            <a:off x="5209188" y="3959955"/>
            <a:ext cx="3124512" cy="1471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7" y="96558"/>
            <a:ext cx="295681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  <p:bldP spid="5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892323" y="563654"/>
            <a:ext cx="841095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58" y="2343360"/>
            <a:ext cx="8978865" cy="3263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14" y="4056185"/>
            <a:ext cx="2959551" cy="295955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3233253" y="2881055"/>
            <a:ext cx="5615353" cy="1899138"/>
          </a:xfrm>
          <a:custGeom>
            <a:avLst/>
            <a:gdLst>
              <a:gd name="connsiteX0" fmla="*/ 0 w 3774830"/>
              <a:gd name="connsiteY0" fmla="*/ 1875692 h 1875692"/>
              <a:gd name="connsiteX1" fmla="*/ 468923 w 3774830"/>
              <a:gd name="connsiteY1" fmla="*/ 0 h 1875692"/>
              <a:gd name="connsiteX2" fmla="*/ 3774830 w 3774830"/>
              <a:gd name="connsiteY2" fmla="*/ 0 h 1875692"/>
              <a:gd name="connsiteX3" fmla="*/ 3305907 w 3774830"/>
              <a:gd name="connsiteY3" fmla="*/ 1875692 h 1875692"/>
              <a:gd name="connsiteX4" fmla="*/ 0 w 3774830"/>
              <a:gd name="connsiteY4" fmla="*/ 1875692 h 1875692"/>
              <a:gd name="connsiteX0" fmla="*/ 11724 w 3786554"/>
              <a:gd name="connsiteY0" fmla="*/ 1887415 h 1887415"/>
              <a:gd name="connsiteX1" fmla="*/ 0 w 3786554"/>
              <a:gd name="connsiteY1" fmla="*/ 0 h 1887415"/>
              <a:gd name="connsiteX2" fmla="*/ 3786554 w 3786554"/>
              <a:gd name="connsiteY2" fmla="*/ 11723 h 1887415"/>
              <a:gd name="connsiteX3" fmla="*/ 3317631 w 3786554"/>
              <a:gd name="connsiteY3" fmla="*/ 1887415 h 1887415"/>
              <a:gd name="connsiteX4" fmla="*/ 11724 w 3786554"/>
              <a:gd name="connsiteY4" fmla="*/ 1887415 h 1887415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146430 w 5615353"/>
              <a:gd name="connsiteY3" fmla="*/ 1887415 h 1899138"/>
              <a:gd name="connsiteX4" fmla="*/ 0 w 5615353"/>
              <a:gd name="connsiteY4" fmla="*/ 1899138 h 1899138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580184 w 5615353"/>
              <a:gd name="connsiteY3" fmla="*/ 1887415 h 1899138"/>
              <a:gd name="connsiteX4" fmla="*/ 0 w 5615353"/>
              <a:gd name="connsiteY4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353" h="1899138">
                <a:moveTo>
                  <a:pt x="0" y="1899138"/>
                </a:moveTo>
                <a:lnTo>
                  <a:pt x="1828799" y="0"/>
                </a:lnTo>
                <a:lnTo>
                  <a:pt x="5615353" y="11723"/>
                </a:lnTo>
                <a:lnTo>
                  <a:pt x="5580184" y="1887415"/>
                </a:lnTo>
                <a:lnTo>
                  <a:pt x="0" y="1899138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5816" y="3975244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3" y="5361864"/>
            <a:ext cx="896190" cy="792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5317888"/>
            <a:ext cx="853514" cy="7986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7" y="5330439"/>
            <a:ext cx="853514" cy="79864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4681052" y="3807041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186361" y="2881055"/>
            <a:ext cx="5676285" cy="1910861"/>
          </a:xfrm>
          <a:custGeom>
            <a:avLst/>
            <a:gdLst>
              <a:gd name="connsiteX0" fmla="*/ 0 w 2171085"/>
              <a:gd name="connsiteY0" fmla="*/ 1899138 h 1899138"/>
              <a:gd name="connsiteX1" fmla="*/ 474785 w 2171085"/>
              <a:gd name="connsiteY1" fmla="*/ 0 h 1899138"/>
              <a:gd name="connsiteX2" fmla="*/ 2171085 w 2171085"/>
              <a:gd name="connsiteY2" fmla="*/ 0 h 1899138"/>
              <a:gd name="connsiteX3" fmla="*/ 1696301 w 2171085"/>
              <a:gd name="connsiteY3" fmla="*/ 1899138 h 1899138"/>
              <a:gd name="connsiteX4" fmla="*/ 0 w 2171085"/>
              <a:gd name="connsiteY4" fmla="*/ 1899138 h 1899138"/>
              <a:gd name="connsiteX0" fmla="*/ 0 w 5629393"/>
              <a:gd name="connsiteY0" fmla="*/ 1899138 h 1899138"/>
              <a:gd name="connsiteX1" fmla="*/ 474785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29393"/>
              <a:gd name="connsiteY0" fmla="*/ 1899138 h 1899138"/>
              <a:gd name="connsiteX1" fmla="*/ 1858108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76285"/>
              <a:gd name="connsiteY0" fmla="*/ 1910861 h 1910861"/>
              <a:gd name="connsiteX1" fmla="*/ 1905000 w 5676285"/>
              <a:gd name="connsiteY1" fmla="*/ 0 h 1910861"/>
              <a:gd name="connsiteX2" fmla="*/ 5676285 w 5676285"/>
              <a:gd name="connsiteY2" fmla="*/ 0 h 1910861"/>
              <a:gd name="connsiteX3" fmla="*/ 1743193 w 5676285"/>
              <a:gd name="connsiteY3" fmla="*/ 1899138 h 1910861"/>
              <a:gd name="connsiteX4" fmla="*/ 0 w 5676285"/>
              <a:gd name="connsiteY4" fmla="*/ 1910861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285" h="1910861">
                <a:moveTo>
                  <a:pt x="0" y="1910861"/>
                </a:moveTo>
                <a:lnTo>
                  <a:pt x="1905000" y="0"/>
                </a:lnTo>
                <a:lnTo>
                  <a:pt x="5676285" y="0"/>
                </a:lnTo>
                <a:lnTo>
                  <a:pt x="1743193" y="1899138"/>
                </a:lnTo>
                <a:lnTo>
                  <a:pt x="0" y="1910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70380" y="3887059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3235569" y="2881056"/>
            <a:ext cx="5580185" cy="1925406"/>
          </a:xfrm>
          <a:custGeom>
            <a:avLst/>
            <a:gdLst>
              <a:gd name="connsiteX0" fmla="*/ 0 w 3727939"/>
              <a:gd name="connsiteY0" fmla="*/ 694483 h 694483"/>
              <a:gd name="connsiteX1" fmla="*/ 173621 w 3727939"/>
              <a:gd name="connsiteY1" fmla="*/ 0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3727939"/>
              <a:gd name="connsiteY0" fmla="*/ 694483 h 694483"/>
              <a:gd name="connsiteX1" fmla="*/ 9497 w 3727939"/>
              <a:gd name="connsiteY1" fmla="*/ 11723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5406564 w 5580185"/>
              <a:gd name="connsiteY3" fmla="*/ 694483 h 1925406"/>
              <a:gd name="connsiteX4" fmla="*/ 0 w 5580185"/>
              <a:gd name="connsiteY4" fmla="*/ 1925406 h 1925406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3753610 w 5580185"/>
              <a:gd name="connsiteY3" fmla="*/ 1890237 h 1925406"/>
              <a:gd name="connsiteX4" fmla="*/ 0 w 5580185"/>
              <a:gd name="connsiteY4" fmla="*/ 1925406 h 19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185" h="1925406">
                <a:moveTo>
                  <a:pt x="0" y="1925406"/>
                </a:moveTo>
                <a:lnTo>
                  <a:pt x="1861743" y="11723"/>
                </a:lnTo>
                <a:lnTo>
                  <a:pt x="5580185" y="0"/>
                </a:lnTo>
                <a:lnTo>
                  <a:pt x="3753610" y="1890237"/>
                </a:lnTo>
                <a:lnTo>
                  <a:pt x="0" y="1925406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97801" y="4709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4" name="Rectangle 113"/>
          <p:cNvSpPr/>
          <p:nvPr/>
        </p:nvSpPr>
        <p:spPr>
          <a:xfrm>
            <a:off x="2211742" y="5763494"/>
            <a:ext cx="69813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i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637405"/>
            <a:ext cx="22861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6" grpId="0" animBg="1"/>
      <p:bldP spid="16" grpId="1" animBg="1"/>
      <p:bldP spid="112" grpId="0" animBg="1"/>
      <p:bldP spid="112" grpId="1" animBg="1"/>
      <p:bldP spid="22" grpId="0" animBg="1"/>
      <p:bldP spid="22" grpId="1" animBg="1"/>
      <p:bldP spid="113" grpId="0" animBg="1"/>
      <p:bldP spid="23" grpId="0" animBg="1"/>
      <p:bldP spid="24" grpId="0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678932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196" y="1710888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992787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59" y="2894559"/>
            <a:ext cx="618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836" y="3891966"/>
            <a:ext cx="6549987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3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HBH ABCD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 = DC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HBH CDEG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DC = EG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AB = DC = EG =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xmlns="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526214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908" y="1531585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773331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14" y="2773331"/>
            <a:ext cx="676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401" y="3795094"/>
            <a:ext cx="644410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</a:p>
          <a:p>
            <a:pPr lvl="0"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4EA4A97-9380-4CFB-94CE-491C76F8A076}"/>
              </a:ext>
            </a:extLst>
          </p:cNvPr>
          <p:cNvSpPr txBox="1"/>
          <p:nvPr/>
        </p:nvSpPr>
        <p:spPr>
          <a:xfrm>
            <a:off x="4559673" y="3079848"/>
            <a:ext cx="2591494" cy="1464231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Yêu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cầu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cần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đạt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Cookies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6BEA15B-986A-413B-A742-B07DA186D017}"/>
              </a:ext>
            </a:extLst>
          </p:cNvPr>
          <p:cNvGrpSpPr/>
          <p:nvPr/>
        </p:nvGrpSpPr>
        <p:grpSpPr>
          <a:xfrm>
            <a:off x="2966328" y="-353788"/>
            <a:ext cx="6177498" cy="3335522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0D3AE2A9-3D2E-4F9D-AFD5-63B98BA89820}"/>
                </a:ext>
              </a:extLst>
            </p:cNvPr>
            <p:cNvSpPr txBox="1"/>
            <p:nvPr/>
          </p:nvSpPr>
          <p:spPr>
            <a:xfrm>
              <a:off x="1440342" y="1373200"/>
              <a:ext cx="3974150" cy="123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01.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lực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đặc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thù</a:t>
              </a:r>
              <a:endPara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Làm </a:t>
              </a:r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quen với hình bình </a:t>
              </a:r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</a:p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được hình bình hành và một số đặc điểm của nó.</a:t>
              </a:r>
              <a:endPara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  <a:p>
              <a:pPr lvl="0"/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C2728A2E-CFA4-445B-8095-7A06B772F462}"/>
              </a:ext>
            </a:extLst>
          </p:cNvPr>
          <p:cNvGrpSpPr/>
          <p:nvPr/>
        </p:nvGrpSpPr>
        <p:grpSpPr>
          <a:xfrm>
            <a:off x="-289623" y="1623310"/>
            <a:ext cx="5161588" cy="3822938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484B547-3292-4DD5-B0E0-C13733D3035D}"/>
                </a:ext>
              </a:extLst>
            </p:cNvPr>
            <p:cNvSpPr txBox="1"/>
            <p:nvPr/>
          </p:nvSpPr>
          <p:spPr>
            <a:xfrm>
              <a:off x="2475657" y="3231650"/>
              <a:ext cx="3489285" cy="77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03. </a:t>
              </a:r>
              <a:r>
                <a:rPr kumimoji="0" lang="en-US" altLang="zh-CN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Phẩm</a:t>
              </a:r>
              <a:r>
                <a:rPr kumimoji="0" lang="en-US" altLang="zh-CN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chất</a:t>
              </a:r>
              <a:endPara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952B81"/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Tích cực, tự giác học bài, trình bày bài sạch sẽ, khoa học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ADC430-F707-48A9-8D41-EBBB27A89DE6}"/>
              </a:ext>
            </a:extLst>
          </p:cNvPr>
          <p:cNvGrpSpPr/>
          <p:nvPr/>
        </p:nvGrpSpPr>
        <p:grpSpPr>
          <a:xfrm>
            <a:off x="7152022" y="2009142"/>
            <a:ext cx="5771854" cy="3631126"/>
            <a:chOff x="6174154" y="2649601"/>
            <a:chExt cx="4242361" cy="363112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174154" y="2649601"/>
              <a:ext cx="4242361" cy="363112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EE8A71FC-B7A7-4D3B-B02B-2677E1E208B5}"/>
                </a:ext>
              </a:extLst>
            </p:cNvPr>
            <p:cNvSpPr txBox="1"/>
            <p:nvPr/>
          </p:nvSpPr>
          <p:spPr>
            <a:xfrm>
              <a:off x="6756206" y="3696041"/>
              <a:ext cx="302209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02. </a:t>
              </a:r>
              <a:r>
                <a:rPr lang="en-US" altLang="zh-CN" sz="3200" dirty="0" err="1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r>
                <a: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lang="en-US" altLang="zh-CN" sz="3200" dirty="0" err="1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lực</a:t>
              </a:r>
              <a:r>
                <a:rPr lang="en-US" altLang="zh-CN" sz="3200" dirty="0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lang="en-US" altLang="zh-CN" sz="3200" dirty="0" err="1" smtClean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chung</a:t>
              </a:r>
              <a:endPara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Năng lực tự học, NL giải quyết vấn đề và sáng tạo, NL tư duy - lập luận logic.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7"/>
          <a:srcRect l="13204" r="9411"/>
          <a:stretch/>
        </p:blipFill>
        <p:spPr>
          <a:xfrm>
            <a:off x="1144981" y="4600346"/>
            <a:ext cx="1636452" cy="2114700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42232" y="444943"/>
            <a:ext cx="2335153" cy="2335153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75662" y="3901967"/>
            <a:ext cx="3130256" cy="3130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1465" y="6530380"/>
            <a:ext cx="151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M Edwardian" panose="02040603050506020204" pitchFamily="18" charset="0"/>
              </a:rPr>
              <a:t>Hồng Linh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674" y="1133029"/>
            <a:ext cx="7065876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6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263" y="1021317"/>
            <a:ext cx="7071973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82200" y="4257675"/>
            <a:ext cx="2932922" cy="309974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25072" y="5153482"/>
              <a:ext cx="962376" cy="731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5908506"/>
              <a:ext cx="847898" cy="773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131361"/>
            <a:ext cx="7907968" cy="469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3857625"/>
            <a:ext cx="781050" cy="6191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977312" y="1641319"/>
            <a:ext cx="2009775" cy="1811864"/>
          </a:xfrm>
          <a:prstGeom prst="parallelogram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692" y="3782720"/>
            <a:ext cx="4394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54108" y="5954468"/>
            <a:ext cx="8435323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27295" y="-316591"/>
            <a:ext cx="2755168" cy="305767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6808" y="481339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6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109" y="4387612"/>
            <a:ext cx="1073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có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7527" y="491681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endParaRPr lang="en-US" sz="36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297" y="4358925"/>
            <a:ext cx="1170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   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760" y="4943700"/>
            <a:ext cx="997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  <a:endParaRPr lang="en-US" sz="4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825" y="4281077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651419" y="1441311"/>
            <a:ext cx="7989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200" dirty="0"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AD </a:t>
            </a:r>
            <a:r>
              <a:rPr lang="vi-VN" sz="3200" dirty="0">
                <a:cs typeface="Arial" panose="020B0604020202020204" pitchFamily="34" charset="0"/>
              </a:rPr>
              <a:t>và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</a:p>
          <a:p>
            <a:pPr lvl="2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AD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4442" y="104707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1467" y="3082568"/>
            <a:ext cx="38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394" y="837432"/>
            <a:ext cx="517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467" y="4762860"/>
            <a:ext cx="9476258" cy="128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i="1" u="sng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xmlns="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Toán</a:t>
              </a:r>
              <a:r>
                <a:rPr lang="en-US" dirty="0" smtClean="0">
                  <a:latin typeface="UTM Avenida" panose="02040603050506020204" pitchFamily="18" charset="0"/>
                </a:rPr>
                <a:t> 4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UTM Avenida" panose="02040603050506020204" pitchFamily="18" charset="0"/>
                </a:rPr>
                <a:t>Hình</a:t>
              </a:r>
              <a:r>
                <a:rPr lang="en-US" dirty="0" smtClean="0">
                  <a:latin typeface="UTM Avenida" panose="02040603050506020204" pitchFamily="18" charset="0"/>
                </a:rPr>
                <a:t> </a:t>
              </a:r>
              <a:r>
                <a:rPr lang="en-US" dirty="0" err="1" smtClean="0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6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569</Words>
  <Application>Microsoft Office PowerPoint</Application>
  <PresentationFormat>Widescreen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Calibri</vt:lpstr>
      <vt:lpstr>Wingdings</vt:lpstr>
      <vt:lpstr>Arial</vt:lpstr>
      <vt:lpstr>UTM Edwardian</vt:lpstr>
      <vt:lpstr>UTM Cookies</vt:lpstr>
      <vt:lpstr>Times New Roman</vt:lpstr>
      <vt:lpstr>Cambria</vt:lpstr>
      <vt:lpstr>等线</vt:lpstr>
      <vt:lpstr>字魂107号-萌趣欢乐体</vt:lpstr>
      <vt:lpstr>UTM Avenida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31</cp:revision>
  <dcterms:created xsi:type="dcterms:W3CDTF">2021-12-28T11:29:10Z</dcterms:created>
  <dcterms:modified xsi:type="dcterms:W3CDTF">2025-04-15T03:48:25Z</dcterms:modified>
</cp:coreProperties>
</file>