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3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412" r:id="rId18"/>
    <p:sldId id="413" r:id="rId19"/>
    <p:sldId id="394" r:id="rId20"/>
    <p:sldId id="409" r:id="rId21"/>
    <p:sldId id="405" r:id="rId22"/>
    <p:sldId id="406" r:id="rId23"/>
    <p:sldId id="410" r:id="rId24"/>
    <p:sldId id="407" r:id="rId25"/>
    <p:sldId id="371" r:id="rId26"/>
    <p:sldId id="414" r:id="rId27"/>
    <p:sldId id="415" r:id="rId28"/>
    <p:sldId id="266" r:id="rId29"/>
    <p:sldId id="267" r:id="rId30"/>
    <p:sldId id="268" r:id="rId31"/>
    <p:sldId id="3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7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2335620" y="638099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51144" y="1770525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61040" y="2807766"/>
            <a:ext cx="11759609" cy="924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trung bình cộng của hai số ta làm như thế nào?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561040" y="3806090"/>
            <a:ext cx="105524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tìm trung bình cộng của hai số </a:t>
            </a: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tính tổng của hai số đó rồi lấy tổng đó chia cho 2.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67854" y="1008075"/>
            <a:ext cx="501161" cy="7712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02272" y="296776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24885" y="49521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237773" y="1780747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551144" y="2294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617380" y="3174666"/>
            <a:ext cx="117596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trung bình cộng của ba số ta làm như thế nào?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17380" y="4172990"/>
            <a:ext cx="105524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tìm trung bình cộng của </a:t>
            </a: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tính tổng của ba số đó rồi lấy tổng đó chia cho 3.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84377" y="1730039"/>
            <a:ext cx="501161" cy="7712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25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248241" y="1562850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</p:spTree>
    <p:extLst>
      <p:ext uri="{BB962C8B-B14F-4D97-AF65-F5344CB8AC3E}">
        <p14:creationId xmlns:p14="http://schemas.microsoft.com/office/powerpoint/2010/main" val="2455119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1" y="2348753"/>
            <a:ext cx="4698431" cy="469843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523393" y="1631066"/>
            <a:ext cx="8431101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a typeface="Calibri" panose="020F0502020204030204" pitchFamily="34" charset="0"/>
              </a:rPr>
              <a:t>muốn</a:t>
            </a:r>
            <a:r>
              <a:rPr lang="en-US" sz="4800" b="1" dirty="0" smtClean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 smtClean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2719707" y="3857951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1413020" y="872644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1413020" y="114222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(10 + 50) </a:t>
            </a:r>
            <a:r>
              <a:rPr lang="en-US" sz="4400" b="1" dirty="0">
                <a:solidFill>
                  <a:srgbClr val="002060"/>
                </a:solidFill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>
                <a:solidFill>
                  <a:srgbClr val="002060"/>
                </a:solidFill>
              </a:rPr>
              <a:t>= </a:t>
            </a:r>
            <a:r>
              <a:rPr lang="en-US" sz="4400" b="1" dirty="0" smtClean="0">
                <a:solidFill>
                  <a:srgbClr val="002060"/>
                </a:solidFill>
              </a:rPr>
              <a:t>30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97245" y="189184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27890" y="80752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633702" y="995099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207004" y="717538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986118" y="2020343"/>
            <a:ext cx="10323796" cy="4308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1427890" y="2281926"/>
            <a:ext cx="908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</a:rPr>
              <a:t>Tổng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</a:rPr>
              <a:t>25 x 2 </a:t>
            </a:r>
            <a:r>
              <a:rPr lang="en-US" sz="3600" b="1" dirty="0" smtClean="0">
                <a:solidFill>
                  <a:srgbClr val="FF0000"/>
                </a:solidFill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4168587" y="3431720"/>
            <a:ext cx="3341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thứ</a:t>
            </a:r>
            <a:r>
              <a:rPr lang="en-US" sz="3600" b="1" dirty="0" smtClean="0">
                <a:solidFill>
                  <a:srgbClr val="FF0000"/>
                </a:solidFill>
              </a:rPr>
              <a:t> 2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</a:p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      50 – 20 = 30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5839254" y="4581513"/>
            <a:ext cx="334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: 30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94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609600" y="925178"/>
            <a:ext cx="1097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TBC x 2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49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835</Words>
  <Application>Microsoft Office PowerPoint</Application>
  <PresentationFormat>Widescreen</PresentationFormat>
  <Paragraphs>111</Paragraphs>
  <Slides>28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微软雅黑</vt:lpstr>
      <vt:lpstr>宋体</vt:lpstr>
      <vt:lpstr>#9Slide05 SVNClementine</vt:lpstr>
      <vt:lpstr>Aharoni</vt:lpstr>
      <vt:lpstr>Arial</vt:lpstr>
      <vt:lpstr>Calibri</vt:lpstr>
      <vt:lpstr>Calibri Light</vt:lpstr>
      <vt:lpstr>等线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2023-12-05T03:34:05Z</dcterms:created>
  <dcterms:modified xsi:type="dcterms:W3CDTF">2025-02-16T09:48:20Z</dcterms:modified>
</cp:coreProperties>
</file>