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62" r:id="rId3"/>
    <p:sldId id="275" r:id="rId4"/>
    <p:sldId id="264" r:id="rId5"/>
    <p:sldId id="277" r:id="rId6"/>
    <p:sldId id="279" r:id="rId7"/>
    <p:sldId id="281" r:id="rId8"/>
    <p:sldId id="270" r:id="rId9"/>
    <p:sldId id="271" r:id="rId10"/>
    <p:sldId id="272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5 Bodega Script" panose="020B0604020202020204" charset="0"/>
      <p:regular r:id="rId17"/>
    </p:embeddedFont>
    <p:embeddedFont>
      <p:font typeface="#9Slide05 Aphrodite Pro" panose="020B0604020202020204" charset="0"/>
      <p:regular r:id="rId18"/>
    </p:embeddedFont>
    <p:embeddedFont>
      <p:font typeface="宋体" panose="02010600030101010101" pitchFamily="2" charset="-122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HoneyCream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EB96-48CA-40A7-8693-ACF57AAA2FF1}" type="datetimeFigureOut">
              <a:rPr lang="en-US" smtClean="0"/>
              <a:t>17/12/2025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8D199-59AC-47D9-A955-B44B34E3B8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1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3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191F5-762F-4C60-B182-3A97ED785A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20号-石头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20号-石头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8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2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3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2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5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/>
          <p:nvPr userDrawn="1"/>
        </p:nvSpPr>
        <p:spPr>
          <a:xfrm>
            <a:off x="352239" y="422463"/>
            <a:ext cx="11607165" cy="6201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24"/>
          <p:cNvGrpSpPr/>
          <p:nvPr userDrawn="1"/>
        </p:nvGrpSpPr>
        <p:grpSpPr>
          <a:xfrm>
            <a:off x="0" y="0"/>
            <a:ext cx="12192000" cy="6857365"/>
            <a:chOff x="0" y="0"/>
            <a:chExt cx="19200" cy="10799"/>
          </a:xfrm>
        </p:grpSpPr>
        <p:pic>
          <p:nvPicPr>
            <p:cNvPr id="7" name="图片 9" descr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4232" cy="10799"/>
            </a:xfrm>
            <a:prstGeom prst="rect">
              <a:avLst/>
            </a:prstGeom>
          </p:spPr>
        </p:pic>
        <p:pic>
          <p:nvPicPr>
            <p:cNvPr id="8" name="图片 19" descr="E:\设计\PPT\图片6.png图片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92" y="0"/>
              <a:ext cx="4508" cy="8074"/>
            </a:xfrm>
            <a:prstGeom prst="rect">
              <a:avLst/>
            </a:prstGeom>
          </p:spPr>
        </p:pic>
      </p:grpSp>
      <p:sp>
        <p:nvSpPr>
          <p:cNvPr id="9" name="矩形 1"/>
          <p:cNvSpPr/>
          <p:nvPr userDrawn="1"/>
        </p:nvSpPr>
        <p:spPr>
          <a:xfrm>
            <a:off x="386423" y="328612"/>
            <a:ext cx="11150822" cy="610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8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8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2025/12/17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598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jp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3.jpg"/><Relationship Id="rId10" Type="http://schemas.openxmlformats.org/officeDocument/2006/relationships/image" Target="../media/image15.png"/><Relationship Id="rId4" Type="http://schemas.openxmlformats.org/officeDocument/2006/relationships/image" Target="../media/image2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4"/>
          <p:cNvGrpSpPr/>
          <p:nvPr/>
        </p:nvGrpSpPr>
        <p:grpSpPr>
          <a:xfrm>
            <a:off x="1" y="27217"/>
            <a:ext cx="12192000" cy="6857365"/>
            <a:chOff x="0" y="0"/>
            <a:chExt cx="19200" cy="10799"/>
          </a:xfrm>
        </p:grpSpPr>
        <p:pic>
          <p:nvPicPr>
            <p:cNvPr id="3" name="图片 9" descr="图片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14232" cy="10799"/>
            </a:xfrm>
            <a:prstGeom prst="rect">
              <a:avLst/>
            </a:prstGeom>
          </p:spPr>
        </p:pic>
        <p:pic>
          <p:nvPicPr>
            <p:cNvPr id="4" name="图片 19" descr="E:\设计\PPT\图片6.png图片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692" y="0"/>
              <a:ext cx="4508" cy="8074"/>
            </a:xfrm>
            <a:prstGeom prst="rect">
              <a:avLst/>
            </a:prstGeom>
          </p:spPr>
        </p:pic>
      </p:grpSp>
      <p:pic>
        <p:nvPicPr>
          <p:cNvPr id="5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60216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7" descr="E:\设计\PPT\宇航员.png宇航员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0393" y="1815075"/>
            <a:ext cx="4034790" cy="4651146"/>
          </a:xfrm>
          <a:prstGeom prst="rect">
            <a:avLst/>
          </a:prstGeom>
        </p:spPr>
      </p:pic>
      <p:pic>
        <p:nvPicPr>
          <p:cNvPr id="10" name="Picture 23" descr="未标题-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5899930">
            <a:off x="4331047" y="-177393"/>
            <a:ext cx="1819340" cy="202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ên lửa Hoạt hình không gian bên Ngoài tàu vũ Trụ Clip nghệ thuật - Một tên  lửa png tải về - Miễn phí trong suốt Trái Cam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9556" y1="66000" x2="39556" y2="79500"/>
                        <a14:foregroundMark x1="38889" y1="79875" x2="26000" y2="89250"/>
                        <a14:foregroundMark x1="48111" y1="69125" x2="47778" y2="87875"/>
                        <a14:foregroundMark x1="47333" y1="4125" x2="51000" y2="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58" y="4007797"/>
            <a:ext cx="3194840" cy="283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B366A4-F2A7-BB9D-A1FD-9B255826A6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454C1B2-17BF-E30C-884E-6196D85C7D5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xmlns="" id="{B6E26C61-EF43-036D-74D8-0344771559D5}"/>
              </a:ext>
            </a:extLst>
          </p:cNvPr>
          <p:cNvSpPr txBox="1"/>
          <p:nvPr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990BE465-B899-3E6D-0C41-38619AD6FD56}"/>
              </a:ext>
            </a:extLst>
          </p:cNvPr>
          <p:cNvSpPr txBox="1">
            <a:spLocks/>
          </p:cNvSpPr>
          <p:nvPr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E1CCDF1-4D9F-FD06-DBF6-B9A4F15DB5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3E61940-C368-65E9-169B-641FBFA2440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AD18C74-11E0-0B43-30B7-986B8B1C02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ABCB572-C6FD-6D8D-7BAA-A821B8A50B0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FEFD0AD-8054-692D-16BB-81F79DABAC3C}"/>
              </a:ext>
            </a:extLst>
          </p:cNvPr>
          <p:cNvSpPr txBox="1">
            <a:spLocks/>
          </p:cNvSpPr>
          <p:nvPr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62111DF-BE73-E487-D7BC-34A5F0371CA0}"/>
              </a:ext>
            </a:extLst>
          </p:cNvPr>
          <p:cNvSpPr txBox="1"/>
          <p:nvPr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281B02F-849C-079E-89CD-C51B8FD29AF3}"/>
              </a:ext>
            </a:extLst>
          </p:cNvPr>
          <p:cNvSpPr txBox="1"/>
          <p:nvPr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alpha val="45000"/>
                  </a:scheme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alpha val="45000"/>
                </a:scheme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2054" y="1343814"/>
            <a:ext cx="8370533" cy="31701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16854" y="-134219"/>
            <a:ext cx="2934187" cy="224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" y="0"/>
            <a:ext cx="12181577" cy="6849360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1869" y="4754256"/>
            <a:ext cx="2420549" cy="17991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1963" y="1133183"/>
            <a:ext cx="6311424" cy="541686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4" t="-3832" r="-4342" b="-4336"/>
          <a:stretch/>
        </p:blipFill>
        <p:spPr>
          <a:xfrm>
            <a:off x="-299290" y="-160822"/>
            <a:ext cx="3169868" cy="3093539"/>
          </a:xfrm>
          <a:prstGeom prst="diamond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01243" y="-314360"/>
            <a:ext cx="3353331" cy="6867718"/>
            <a:chOff x="3102356" y="-193176"/>
            <a:chExt cx="3353331" cy="6867718"/>
          </a:xfrm>
        </p:grpSpPr>
        <p:grpSp>
          <p:nvGrpSpPr>
            <p:cNvPr id="13" name="Group 12"/>
            <p:cNvGrpSpPr/>
            <p:nvPr/>
          </p:nvGrpSpPr>
          <p:grpSpPr>
            <a:xfrm>
              <a:off x="3102356" y="-193176"/>
              <a:ext cx="2501007" cy="5221973"/>
              <a:chOff x="3668553" y="-375061"/>
              <a:chExt cx="2501007" cy="522197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618912" y="2788207"/>
                <a:ext cx="0" cy="205870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142" b="56915" l="41844" r="100000">
                            <a14:foregroundMark x1="42730" y1="59220" x2="39894" y2="68972"/>
                            <a14:foregroundMark x1="41667" y1="52305" x2="46809" y2="51950"/>
                            <a14:foregroundMark x1="38830" y1="48227" x2="40603" y2="48936"/>
                            <a14:foregroundMark x1="41667" y1="49468" x2="43794" y2="52305"/>
                            <a14:foregroundMark x1="74468" y1="24113" x2="76418" y2="21809"/>
                            <a14:foregroundMark x1="76418" y1="21809" x2="79610" y2="22872"/>
                            <a14:foregroundMark x1="79610" y1="22872" x2="81560" y2="25532"/>
                            <a14:foregroundMark x1="81560" y1="25532" x2="75177" y2="40071"/>
                            <a14:backgroundMark x1="40957" y1="54078" x2="44326" y2="50177"/>
                            <a14:backgroundMark x1="40426" y1="49291" x2="45390" y2="50355"/>
                            <a14:backgroundMark x1="43972" y1="51241" x2="45213" y2="54787"/>
                            <a14:backgroundMark x1="44681" y1="50709" x2="47518" y2="55142"/>
                            <a14:backgroundMark x1="43085" y1="51241" x2="46631" y2="521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38" r="7844" b="16060"/>
              <a:stretch/>
            </p:blipFill>
            <p:spPr>
              <a:xfrm>
                <a:off x="3668553" y="-375061"/>
                <a:ext cx="2501007" cy="4824184"/>
              </a:xfrm>
              <a:prstGeom prst="ellipse">
                <a:avLst/>
              </a:prstGeom>
            </p:spPr>
          </p:pic>
        </p:grpSp>
        <p:pic>
          <p:nvPicPr>
            <p:cNvPr id="17" name="Picture 2" descr="Cartoon Boy Wearing Astronaut Costume Stock Vector - Illustration of  background, outside: 1214585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25" l="3750" r="90000">
                          <a14:foregroundMark x1="28000" y1="54875" x2="31375" y2="55875"/>
                          <a14:foregroundMark x1="47000" y1="55125" x2="49375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4195">
              <a:off x="3164198" y="3383053"/>
              <a:ext cx="3291489" cy="329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图片 2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8287752">
            <a:off x="7720972" y="365300"/>
            <a:ext cx="1771803" cy="1687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3674" y="1741648"/>
            <a:ext cx="51679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Kim nam châm của la bàn có dạng hình thoi.</a:t>
            </a:r>
            <a:endParaRPr lang="en-US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0817" y="675014"/>
            <a:ext cx="10522892" cy="2308324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Cho hình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thoi ABCD. Hai đường chéo AC và BD của hình thoi cắt nhau tại điểm 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ke để kiểm tra xem hai đường chéo có vuông góc với nhau hay không.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55" descr="E:\设计\PPT\图层组3.png图层组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602857"/>
            <a:ext cx="1077921" cy="72961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70910" y="2900214"/>
            <a:ext cx="6631709" cy="3614753"/>
            <a:chOff x="2789382" y="2927922"/>
            <a:chExt cx="6631709" cy="3614753"/>
          </a:xfrm>
        </p:grpSpPr>
        <p:sp>
          <p:nvSpPr>
            <p:cNvPr id="5" name="Diamond 4"/>
            <p:cNvSpPr/>
            <p:nvPr/>
          </p:nvSpPr>
          <p:spPr>
            <a:xfrm>
              <a:off x="3205018" y="3344238"/>
              <a:ext cx="5781963" cy="2797943"/>
            </a:xfrm>
            <a:prstGeom prst="diamon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9382" y="4490835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71389" y="2927922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005455" y="4481599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35111" y="6019455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077526" y="3316529"/>
            <a:ext cx="0" cy="2797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86546" y="4715891"/>
            <a:ext cx="57819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652653" y="4223364"/>
            <a:ext cx="41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789383" y="1514757"/>
            <a:ext cx="6631709" cy="3614753"/>
            <a:chOff x="2789382" y="2927922"/>
            <a:chExt cx="6631709" cy="3614753"/>
          </a:xfrm>
        </p:grpSpPr>
        <p:sp>
          <p:nvSpPr>
            <p:cNvPr id="14" name="Diamond 13"/>
            <p:cNvSpPr/>
            <p:nvPr/>
          </p:nvSpPr>
          <p:spPr>
            <a:xfrm>
              <a:off x="3205018" y="3344238"/>
              <a:ext cx="5781963" cy="2797943"/>
            </a:xfrm>
            <a:prstGeom prst="diamond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9382" y="4490835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71389" y="2927922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05455" y="4481599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5111" y="6019455"/>
              <a:ext cx="415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6095999" y="1931072"/>
            <a:ext cx="0" cy="27979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05019" y="3330434"/>
            <a:ext cx="5781963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71126" y="2837907"/>
            <a:ext cx="41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Équerre en plastique incassable JPC 60° de 22c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0" b="79375" l="0" r="100000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97" b="19515"/>
          <a:stretch/>
        </p:blipFill>
        <p:spPr bwMode="auto">
          <a:xfrm rot="16200000">
            <a:off x="9103782" y="826192"/>
            <a:ext cx="3194659" cy="20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artoon Boy Wearing Astronaut Costume Stock Vector - Illustration of  background, outside: 1214585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25" l="3750" r="90000">
                        <a14:foregroundMark x1="28000" y1="54875" x2="31375" y2="55875"/>
                        <a14:foregroundMark x1="47000" y1="55125" x2="49375" y2="5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195">
            <a:off x="9451243" y="3748795"/>
            <a:ext cx="3060654" cy="3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7920178" y="4031024"/>
            <a:ext cx="2115128" cy="1395982"/>
          </a:xfrm>
          <a:prstGeom prst="wedgeEllipseCallout">
            <a:avLst>
              <a:gd name="adj1" fmla="val 73927"/>
              <a:gd name="adj2" fmla="val -3079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Dùng thước ê ke kiểm tra bạn nhé!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H="1">
            <a:off x="6095999" y="3149601"/>
            <a:ext cx="180442" cy="1804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2655" y="522351"/>
            <a:ext cx="8922327" cy="947667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Hai đường chéo AC và BD vuông góc với nhau.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443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30273 -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4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938"/>
            <a:ext cx="12181577" cy="684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503" y="98526"/>
            <a:ext cx="10977784" cy="646331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câu trả lời đúng: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矩形 25"/>
          <p:cNvSpPr/>
          <p:nvPr/>
        </p:nvSpPr>
        <p:spPr>
          <a:xfrm>
            <a:off x="382892" y="880432"/>
            <a:ext cx="9704384" cy="2435573"/>
          </a:xfrm>
          <a:prstGeom prst="rect">
            <a:avLst/>
          </a:prstGeom>
          <a:solidFill>
            <a:schemeClr val="bg1"/>
          </a:solidFill>
          <a:ln w="47625" cmpd="sng">
            <a:solidFill>
              <a:srgbClr val="07193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968" y="1128722"/>
            <a:ext cx="4489392" cy="1754326"/>
          </a:xfrm>
          <a:prstGeom prst="rect">
            <a:avLst/>
          </a:prstGeom>
          <a:solidFill>
            <a:schemeClr val="bg1"/>
          </a:solidFill>
          <a:ln w="63500" cmpd="thickThin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Cho hai miếng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ghép giống nhau như hình bên: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8287752">
            <a:off x="10392801" y="1263518"/>
            <a:ext cx="1771803" cy="16871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8688" t="39740" r="28227" b="38700"/>
          <a:stretch/>
        </p:blipFill>
        <p:spPr>
          <a:xfrm>
            <a:off x="5474436" y="1027767"/>
            <a:ext cx="4221805" cy="22179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3758" y="3359211"/>
            <a:ext cx="11643614" cy="947667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Với hai miếng ghép đó, không thể ghép ra hình nào dưới đây?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11527" t="46049" r="66667" b="25803"/>
          <a:stretch/>
        </p:blipFill>
        <p:spPr>
          <a:xfrm>
            <a:off x="110556" y="4568943"/>
            <a:ext cx="2763273" cy="200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/>
          <a:srcRect l="35416" t="46049" r="35416" b="25803"/>
          <a:stretch/>
        </p:blipFill>
        <p:spPr>
          <a:xfrm>
            <a:off x="2947334" y="4568943"/>
            <a:ext cx="2945465" cy="200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7518" t="46170" r="57695" b="27541"/>
          <a:stretch/>
        </p:blipFill>
        <p:spPr>
          <a:xfrm>
            <a:off x="5994400" y="4568943"/>
            <a:ext cx="3023142" cy="1970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52198" t="46170" r="25249" b="27541"/>
          <a:stretch/>
        </p:blipFill>
        <p:spPr>
          <a:xfrm>
            <a:off x="9064957" y="4568943"/>
            <a:ext cx="3005447" cy="19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38"/>
            <a:ext cx="12181577" cy="684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503" y="98526"/>
            <a:ext cx="10977784" cy="646331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câu trả lời đúng: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矩形 25"/>
          <p:cNvSpPr/>
          <p:nvPr/>
        </p:nvSpPr>
        <p:spPr>
          <a:xfrm>
            <a:off x="382891" y="880432"/>
            <a:ext cx="11642658" cy="2435573"/>
          </a:xfrm>
          <a:prstGeom prst="rect">
            <a:avLst/>
          </a:prstGeom>
          <a:solidFill>
            <a:schemeClr val="bg1"/>
          </a:solidFill>
          <a:ln w="47625" cmpd="sng">
            <a:solidFill>
              <a:srgbClr val="07193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91" y="1067166"/>
            <a:ext cx="3031998" cy="2062103"/>
          </a:xfrm>
          <a:prstGeom prst="rect">
            <a:avLst/>
          </a:prstGeom>
          <a:solidFill>
            <a:schemeClr val="bg1"/>
          </a:solidFill>
          <a:ln w="63500" cmpd="thickThin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Cho 4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kumimoji="0" lang="vi-VN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ghép giống nhau như hình bên: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287752">
            <a:off x="965896" y="3494569"/>
            <a:ext cx="1771803" cy="16871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57203" y="3534306"/>
            <a:ext cx="9043083" cy="947667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 smtClean="0"/>
              <a:t>Với 4 miếng ghép đó, hãy ghép ra hình dưới đây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1111" t="34444" r="20555" b="45062"/>
          <a:stretch/>
        </p:blipFill>
        <p:spPr>
          <a:xfrm>
            <a:off x="3553977" y="1395375"/>
            <a:ext cx="8332483" cy="1405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32" t="22908" r="10674" b="35484"/>
          <a:stretch/>
        </p:blipFill>
        <p:spPr>
          <a:xfrm>
            <a:off x="4065238" y="4679836"/>
            <a:ext cx="7101192" cy="1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8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938"/>
            <a:ext cx="12181577" cy="6849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503" y="98526"/>
            <a:ext cx="10977784" cy="646331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câu trả lời đúng: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8287752">
            <a:off x="494774" y="1323428"/>
            <a:ext cx="2806220" cy="2672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424" t="22908" r="48806" b="35484"/>
          <a:stretch/>
        </p:blipFill>
        <p:spPr>
          <a:xfrm>
            <a:off x="5073567" y="1288636"/>
            <a:ext cx="4226075" cy="50030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5" name="Straight Connector 4"/>
          <p:cNvCxnSpPr/>
          <p:nvPr/>
        </p:nvCxnSpPr>
        <p:spPr>
          <a:xfrm>
            <a:off x="5466945" y="1498060"/>
            <a:ext cx="3054485" cy="45525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310" y="3073940"/>
            <a:ext cx="3054485" cy="15002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artoon Boy Wearing Astronaut Costume Stock Vector - Illustration of  background, outside: 1214585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125" l="3750" r="90000">
                        <a14:foregroundMark x1="28000" y1="54875" x2="31375" y2="55875"/>
                        <a14:foregroundMark x1="47000" y1="55125" x2="49375" y2="54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195">
            <a:off x="8937474" y="3137710"/>
            <a:ext cx="3060654" cy="306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3503" y="98526"/>
            <a:ext cx="10977784" cy="1754326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4: Thực</a:t>
            </a:r>
            <a:r>
              <a:rPr kumimoji="0" 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hành gấp giấy và cắt tạo hình thoi.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baseline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vi-VN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hãy gấp giấy theo các đường nét đứt như hình dưới đây rồi cắt được một hình thoi nhé!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88" t="38605" r="16206" b="13357"/>
          <a:stretch/>
        </p:blipFill>
        <p:spPr>
          <a:xfrm>
            <a:off x="366658" y="1916348"/>
            <a:ext cx="10992255" cy="494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" y="0"/>
            <a:ext cx="12181577" cy="6849360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1869" y="4754256"/>
            <a:ext cx="2420549" cy="17991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1211" y="1283015"/>
            <a:ext cx="5647986" cy="492442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4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4" t="-3832" r="-4342" b="-4336"/>
          <a:stretch/>
        </p:blipFill>
        <p:spPr>
          <a:xfrm>
            <a:off x="-299290" y="-160822"/>
            <a:ext cx="3169868" cy="3093539"/>
          </a:xfrm>
          <a:prstGeom prst="diamond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74775" y="-1327439"/>
            <a:ext cx="5296332" cy="7880797"/>
            <a:chOff x="2175888" y="-1206255"/>
            <a:chExt cx="5296332" cy="7880797"/>
          </a:xfrm>
        </p:grpSpPr>
        <p:grpSp>
          <p:nvGrpSpPr>
            <p:cNvPr id="13" name="Group 12"/>
            <p:cNvGrpSpPr/>
            <p:nvPr/>
          </p:nvGrpSpPr>
          <p:grpSpPr>
            <a:xfrm>
              <a:off x="2175888" y="-1206255"/>
              <a:ext cx="5296332" cy="6235052"/>
              <a:chOff x="2742085" y="-1388140"/>
              <a:chExt cx="5296332" cy="623505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618912" y="2788207"/>
                <a:ext cx="0" cy="205870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2695" b="86879" l="6738" r="63830">
                            <a14:foregroundMark x1="42730" y1="59220" x2="39894" y2="68972"/>
                            <a14:foregroundMark x1="41667" y1="52305" x2="46809" y2="51950"/>
                            <a14:foregroundMark x1="38830" y1="48227" x2="40603" y2="48936"/>
                            <a14:foregroundMark x1="41667" y1="49468" x2="43794" y2="5230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44" b="16060"/>
              <a:stretch/>
            </p:blipFill>
            <p:spPr>
              <a:xfrm>
                <a:off x="2742085" y="-1388140"/>
                <a:ext cx="5296332" cy="4824184"/>
              </a:xfrm>
              <a:prstGeom prst="rect">
                <a:avLst/>
              </a:prstGeom>
            </p:spPr>
          </p:pic>
        </p:grpSp>
        <p:pic>
          <p:nvPicPr>
            <p:cNvPr id="17" name="Picture 2" descr="Cartoon Boy Wearing Astronaut Costume Stock Vector - Illustration of  background, outside: 1214585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25" l="3750" r="90000">
                          <a14:foregroundMark x1="28000" y1="54875" x2="31375" y2="55875"/>
                          <a14:foregroundMark x1="47000" y1="55125" x2="49375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4195">
              <a:off x="3164198" y="3383053"/>
              <a:ext cx="3291489" cy="329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图片 2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8287752">
            <a:off x="8417544" y="241060"/>
            <a:ext cx="1771803" cy="1687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0640" y="1398531"/>
            <a:ext cx="51679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Hình thoi là hình có hai cặp cạnh đối diện song song và bằng nhau.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" y="0"/>
            <a:ext cx="12181577" cy="6849360"/>
          </a:xfrm>
          <a:prstGeom prst="rect">
            <a:avLst/>
          </a:prstGeom>
        </p:spPr>
      </p:pic>
      <p:pic>
        <p:nvPicPr>
          <p:cNvPr id="10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51869" y="4754256"/>
            <a:ext cx="2420549" cy="17991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0743" y="1204743"/>
            <a:ext cx="6115912" cy="541686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sz="8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4" t="-3832" r="-4342" b="-4336"/>
          <a:stretch/>
        </p:blipFill>
        <p:spPr>
          <a:xfrm>
            <a:off x="-299290" y="-160822"/>
            <a:ext cx="3169868" cy="3093539"/>
          </a:xfrm>
          <a:prstGeom prst="diamond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01243" y="-314360"/>
            <a:ext cx="3353331" cy="6867718"/>
            <a:chOff x="3102356" y="-193176"/>
            <a:chExt cx="3353331" cy="6867718"/>
          </a:xfrm>
        </p:grpSpPr>
        <p:grpSp>
          <p:nvGrpSpPr>
            <p:cNvPr id="13" name="Group 12"/>
            <p:cNvGrpSpPr/>
            <p:nvPr/>
          </p:nvGrpSpPr>
          <p:grpSpPr>
            <a:xfrm>
              <a:off x="3102356" y="-193176"/>
              <a:ext cx="2501007" cy="5221973"/>
              <a:chOff x="3668553" y="-375061"/>
              <a:chExt cx="2501007" cy="5221973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618912" y="2788207"/>
                <a:ext cx="0" cy="2058705"/>
              </a:xfrm>
              <a:prstGeom prst="line">
                <a:avLst/>
              </a:prstGeom>
              <a:ln w="127000">
                <a:solidFill>
                  <a:schemeClr val="bg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142" b="56915" l="41844" r="100000">
                            <a14:foregroundMark x1="42730" y1="59220" x2="39894" y2="68972"/>
                            <a14:foregroundMark x1="41667" y1="52305" x2="46809" y2="51950"/>
                            <a14:foregroundMark x1="38830" y1="48227" x2="40603" y2="48936"/>
                            <a14:foregroundMark x1="41667" y1="49468" x2="43794" y2="52305"/>
                            <a14:foregroundMark x1="74468" y1="24113" x2="76418" y2="21809"/>
                            <a14:foregroundMark x1="76418" y1="21809" x2="79610" y2="22872"/>
                            <a14:foregroundMark x1="79610" y1="22872" x2="81560" y2="25532"/>
                            <a14:foregroundMark x1="81560" y1="25532" x2="75177" y2="40071"/>
                            <a14:backgroundMark x1="40957" y1="54078" x2="44326" y2="50177"/>
                            <a14:backgroundMark x1="40426" y1="49291" x2="45390" y2="50355"/>
                            <a14:backgroundMark x1="43972" y1="51241" x2="45213" y2="54787"/>
                            <a14:backgroundMark x1="44681" y1="50709" x2="47518" y2="55142"/>
                            <a14:backgroundMark x1="43085" y1="51241" x2="46631" y2="521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38" r="7844" b="16060"/>
              <a:stretch/>
            </p:blipFill>
            <p:spPr>
              <a:xfrm>
                <a:off x="3668553" y="-375061"/>
                <a:ext cx="2501007" cy="4824184"/>
              </a:xfrm>
              <a:prstGeom prst="ellipse">
                <a:avLst/>
              </a:prstGeom>
            </p:spPr>
          </p:pic>
        </p:grpSp>
        <p:pic>
          <p:nvPicPr>
            <p:cNvPr id="17" name="Picture 2" descr="Cartoon Boy Wearing Astronaut Costume Stock Vector - Illustration of  background, outside: 12145853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9125" l="3750" r="90000">
                          <a14:foregroundMark x1="28000" y1="54875" x2="31375" y2="55875"/>
                          <a14:foregroundMark x1="47000" y1="55125" x2="49375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4195">
              <a:off x="3164198" y="3383053"/>
              <a:ext cx="3291489" cy="3291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图片 20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 rot="18287752">
            <a:off x="8129534" y="361150"/>
            <a:ext cx="1771803" cy="16871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02414" y="1665938"/>
            <a:ext cx="583939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Hình thoi là hình có hai cặp cạnh đối diện song song và 4 cạnh bằng nhau.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包图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264</Words>
  <Application>Microsoft Office PowerPoint</Application>
  <PresentationFormat>Widescreen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Calibri</vt:lpstr>
      <vt:lpstr>等线</vt:lpstr>
      <vt:lpstr>Arial</vt:lpstr>
      <vt:lpstr>Times New Roman</vt:lpstr>
      <vt:lpstr>字魂20号-石头体</vt:lpstr>
      <vt:lpstr>SVN-Newton</vt:lpstr>
      <vt:lpstr>#9Slide05 Bodega Script</vt:lpstr>
      <vt:lpstr>#9Slide05 Aphrodite Pro</vt:lpstr>
      <vt:lpstr>宋体</vt:lpstr>
      <vt:lpstr>Cambria</vt:lpstr>
      <vt:lpstr>#9Slide07 HoneyCream</vt:lpstr>
      <vt:lpstr>包图网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creator>MANG NON</dc:creator>
  <cp:lastModifiedBy>Admin</cp:lastModifiedBy>
  <cp:revision>22</cp:revision>
  <dcterms:created xsi:type="dcterms:W3CDTF">2023-11-02T08:11:23Z</dcterms:created>
  <dcterms:modified xsi:type="dcterms:W3CDTF">2025-12-17T03:01:05Z</dcterms:modified>
</cp:coreProperties>
</file>