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66" r:id="rId3"/>
    <p:sldId id="268" r:id="rId4"/>
    <p:sldId id="270" r:id="rId5"/>
    <p:sldId id="27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0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5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17501" y="250825"/>
            <a:ext cx="11557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0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6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5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3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8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0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99F4-93D3-4FCA-9AAC-DFF2C70522F7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57CF6C-1568-49C1-9E3A-EC9876F40423}"/>
              </a:ext>
            </a:extLst>
          </p:cNvPr>
          <p:cNvSpPr txBox="1"/>
          <p:nvPr userDrawn="1"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37A63A6-C642-4ABE-83AE-897BDE11C7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25" y="-3442653"/>
            <a:ext cx="1802776" cy="306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7489B4-059F-47F0-A81E-FCCEF40769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6" y="651995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FE9A85CD-E9A7-46C5-8240-10E9685B8CC4}"/>
              </a:ext>
            </a:extLst>
          </p:cNvPr>
          <p:cNvSpPr txBox="1"/>
          <p:nvPr userDrawn="1"/>
        </p:nvSpPr>
        <p:spPr>
          <a:xfrm>
            <a:off x="2981908" y="75558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3EFF11B-BECE-4DC0-9652-BE3220A470DE}"/>
              </a:ext>
            </a:extLst>
          </p:cNvPr>
          <p:cNvSpPr txBox="1">
            <a:spLocks/>
          </p:cNvSpPr>
          <p:nvPr userDrawn="1"/>
        </p:nvSpPr>
        <p:spPr>
          <a:xfrm>
            <a:off x="-330961" y="-7707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15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89EA936-1B9F-4642-BC44-A5ED212C438C}"/>
              </a:ext>
            </a:extLst>
          </p:cNvPr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>
              <a:extLst>
                <a:ext uri="{FF2B5EF4-FFF2-40B4-BE49-F238E27FC236}">
                  <a16:creationId xmlns="" xmlns:a16="http://schemas.microsoft.com/office/drawing/2014/main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EF31D0-7039-4916-A38A-CA2B0A80479A}"/>
              </a:ext>
            </a:extLst>
          </p:cNvPr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C8539A9-A131-4FE6-97ED-BE4B981EE344}"/>
              </a:ext>
            </a:extLst>
          </p:cNvPr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C10BF2-094D-4376-8851-2D17DADC97F5}"/>
              </a:ext>
            </a:extLst>
          </p:cNvPr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7578965-3C51-4646-B14F-9A4CBA47434E}"/>
              </a:ext>
            </a:extLst>
          </p:cNvPr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55C9610-4EA8-4BA1-ABA9-1330E869F238}"/>
              </a:ext>
            </a:extLst>
          </p:cNvPr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86BC36D-AF69-49AB-902A-E149AEBE582E}"/>
              </a:ext>
            </a:extLst>
          </p:cNvPr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E4932A-772F-4B76-97A3-E14C0CAD5D94}"/>
              </a:ext>
            </a:extLst>
          </p:cNvPr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3402ED7-F9D9-4DA3-B16E-172811C8DD90}"/>
              </a:ext>
            </a:extLst>
          </p:cNvPr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千库网_爱心植物花束母亲节装饰_元素编号12023398">
            <a:extLst>
              <a:ext uri="{FF2B5EF4-FFF2-40B4-BE49-F238E27FC236}">
                <a16:creationId xmlns="" xmlns:a16="http://schemas.microsoft.com/office/drawing/2014/main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2C85C8F-4445-4A25-875E-2A6E32FF429A}"/>
              </a:ext>
            </a:extLst>
          </p:cNvPr>
          <p:cNvGrpSpPr/>
          <p:nvPr/>
        </p:nvGrpSpPr>
        <p:grpSpPr>
          <a:xfrm>
            <a:off x="5773784" y="1526074"/>
            <a:ext cx="5721529" cy="2914770"/>
            <a:chOff x="5773784" y="1526074"/>
            <a:chExt cx="5721529" cy="2914770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=""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=""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130</Words>
  <Application>Microsoft Office PowerPoint</Application>
  <PresentationFormat>Widescreen</PresentationFormat>
  <Paragraphs>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微软雅黑</vt:lpstr>
      <vt:lpstr>#9Slide07 HoneyCream</vt:lpstr>
      <vt:lpstr>Arial</vt:lpstr>
      <vt:lpstr>Calibri</vt:lpstr>
      <vt:lpstr>Calibri Light</vt:lpstr>
      <vt:lpstr>SVN-Newton</vt:lpstr>
      <vt:lpstr>Times New Roman</vt:lpstr>
      <vt:lpstr>UTM Avo</vt:lpstr>
      <vt:lpstr>思源黑体 CN Normal</vt:lpstr>
      <vt:lpstr>阿里巴巴普惠体 Medium</vt:lpstr>
      <vt:lpstr>Office Theme</vt:lpstr>
      <vt:lpstr>千库网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10</cp:revision>
  <dcterms:created xsi:type="dcterms:W3CDTF">2023-10-16T04:55:14Z</dcterms:created>
  <dcterms:modified xsi:type="dcterms:W3CDTF">2025-12-17T03:18:05Z</dcterms:modified>
</cp:coreProperties>
</file>