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82" r:id="rId2"/>
    <p:sldId id="281" r:id="rId3"/>
  </p:sldIdLst>
  <p:sldSz cx="12192000" cy="6858000"/>
  <p:notesSz cx="6858000" cy="9144000"/>
  <p:embeddedFontLst>
    <p:embeddedFont>
      <p:font typeface="#9Slide07 HoneyCream" panose="020B0604020202020204" charset="0"/>
      <p:regular r:id="rId4"/>
    </p:embeddedFont>
    <p:embeddedFont>
      <p:font typeface="Cambria" panose="02040503050406030204" pitchFamily="18" charset="0"/>
      <p:regular r:id="rId5"/>
      <p:bold r:id="rId6"/>
      <p:italic r:id="rId7"/>
      <p:boldItalic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8F48"/>
    <a:srgbClr val="EB6100"/>
    <a:srgbClr val="F5A700"/>
    <a:srgbClr val="FFF2D5"/>
    <a:srgbClr val="E3F9EB"/>
    <a:srgbClr val="D3F5DF"/>
    <a:srgbClr val="53BB81"/>
    <a:srgbClr val="AFCE56"/>
    <a:srgbClr val="86C353"/>
    <a:srgbClr val="B0CE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0C2299F-ABE4-4B49-9AA6-3F0CC97334DF}" type="datetimeFigureOut">
              <a:rPr lang="zh-CN" altLang="en-US" smtClean="0"/>
              <a:t>2025/12/17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E5AFCC-D9A4-4F3B-B3DA-B64AAF9454EF}" type="slidenum">
              <a:rPr lang="zh-CN" altLang="en-US" smtClean="0"/>
              <a:t>‹#›</a:t>
            </a:fld>
            <a:endParaRPr lang="zh-CN" altLang="en-US"/>
          </a:p>
        </p:txBody>
      </p:sp>
    </p:spTree>
    <p:extLst>
      <p:ext uri="{BB962C8B-B14F-4D97-AF65-F5344CB8AC3E}">
        <p14:creationId xmlns:p14="http://schemas.microsoft.com/office/powerpoint/2010/main" val="84730085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0C2299F-ABE4-4B49-9AA6-3F0CC97334DF}" type="datetimeFigureOut">
              <a:rPr lang="zh-CN" altLang="en-US" smtClean="0"/>
              <a:t>2025/12/17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E5AFCC-D9A4-4F3B-B3DA-B64AAF9454EF}" type="slidenum">
              <a:rPr lang="zh-CN" altLang="en-US" smtClean="0"/>
              <a:t>‹#›</a:t>
            </a:fld>
            <a:endParaRPr lang="zh-CN" altLang="en-US"/>
          </a:p>
        </p:txBody>
      </p:sp>
    </p:spTree>
    <p:extLst>
      <p:ext uri="{BB962C8B-B14F-4D97-AF65-F5344CB8AC3E}">
        <p14:creationId xmlns:p14="http://schemas.microsoft.com/office/powerpoint/2010/main" val="145424503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0C2299F-ABE4-4B49-9AA6-3F0CC97334DF}" type="datetimeFigureOut">
              <a:rPr lang="zh-CN" altLang="en-US" smtClean="0"/>
              <a:t>2025/12/17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E5AFCC-D9A4-4F3B-B3DA-B64AAF9454EF}" type="slidenum">
              <a:rPr lang="zh-CN" altLang="en-US" smtClean="0"/>
              <a:t>‹#›</a:t>
            </a:fld>
            <a:endParaRPr lang="zh-CN" altLang="en-US"/>
          </a:p>
        </p:txBody>
      </p:sp>
    </p:spTree>
    <p:extLst>
      <p:ext uri="{BB962C8B-B14F-4D97-AF65-F5344CB8AC3E}">
        <p14:creationId xmlns:p14="http://schemas.microsoft.com/office/powerpoint/2010/main" val="220802579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圆角矩形 4">
            <a:extLst>
              <a:ext uri="{FF2B5EF4-FFF2-40B4-BE49-F238E27FC236}">
                <a16:creationId xmlns:a16="http://schemas.microsoft.com/office/drawing/2014/main" xmlns="" id="{33C61071-E6AE-85D9-FFBD-89B126516D9D}"/>
              </a:ext>
            </a:extLst>
          </p:cNvPr>
          <p:cNvSpPr/>
          <p:nvPr userDrawn="1"/>
        </p:nvSpPr>
        <p:spPr>
          <a:xfrm>
            <a:off x="287337" y="242956"/>
            <a:ext cx="11617325" cy="6431722"/>
          </a:xfrm>
          <a:prstGeom prst="roundRect">
            <a:avLst/>
          </a:prstGeom>
          <a:solidFill>
            <a:schemeClr val="bg1"/>
          </a:solidFill>
          <a:ln w="28575">
            <a:solidFill>
              <a:srgbClr val="44B57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spTree>
    <p:extLst>
      <p:ext uri="{BB962C8B-B14F-4D97-AF65-F5344CB8AC3E}">
        <p14:creationId xmlns:p14="http://schemas.microsoft.com/office/powerpoint/2010/main" val="187446137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0C2299F-ABE4-4B49-9AA6-3F0CC97334DF}" type="datetimeFigureOut">
              <a:rPr lang="zh-CN" altLang="en-US" smtClean="0"/>
              <a:t>2025/12/17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E5AFCC-D9A4-4F3B-B3DA-B64AAF9454EF}" type="slidenum">
              <a:rPr lang="zh-CN" altLang="en-US" smtClean="0"/>
              <a:t>‹#›</a:t>
            </a:fld>
            <a:endParaRPr lang="zh-CN" altLang="en-US"/>
          </a:p>
        </p:txBody>
      </p:sp>
    </p:spTree>
    <p:extLst>
      <p:ext uri="{BB962C8B-B14F-4D97-AF65-F5344CB8AC3E}">
        <p14:creationId xmlns:p14="http://schemas.microsoft.com/office/powerpoint/2010/main" val="330668976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0C2299F-ABE4-4B49-9AA6-3F0CC97334DF}" type="datetimeFigureOut">
              <a:rPr lang="zh-CN" altLang="en-US" smtClean="0"/>
              <a:t>2025/12/17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E5AFCC-D9A4-4F3B-B3DA-B64AAF9454EF}" type="slidenum">
              <a:rPr lang="zh-CN" altLang="en-US" smtClean="0"/>
              <a:t>‹#›</a:t>
            </a:fld>
            <a:endParaRPr lang="zh-CN" altLang="en-US"/>
          </a:p>
        </p:txBody>
      </p:sp>
    </p:spTree>
    <p:extLst>
      <p:ext uri="{BB962C8B-B14F-4D97-AF65-F5344CB8AC3E}">
        <p14:creationId xmlns:p14="http://schemas.microsoft.com/office/powerpoint/2010/main" val="74334103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0C2299F-ABE4-4B49-9AA6-3F0CC97334DF}" type="datetimeFigureOut">
              <a:rPr lang="zh-CN" altLang="en-US" smtClean="0"/>
              <a:t>2025/12/17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1E5AFCC-D9A4-4F3B-B3DA-B64AAF9454EF}" type="slidenum">
              <a:rPr lang="zh-CN" altLang="en-US" smtClean="0"/>
              <a:t>‹#›</a:t>
            </a:fld>
            <a:endParaRPr lang="zh-CN" altLang="en-US"/>
          </a:p>
        </p:txBody>
      </p:sp>
    </p:spTree>
    <p:extLst>
      <p:ext uri="{BB962C8B-B14F-4D97-AF65-F5344CB8AC3E}">
        <p14:creationId xmlns:p14="http://schemas.microsoft.com/office/powerpoint/2010/main" val="349352429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0C2299F-ABE4-4B49-9AA6-3F0CC97334DF}" type="datetimeFigureOut">
              <a:rPr lang="zh-CN" altLang="en-US" smtClean="0"/>
              <a:t>2025/12/17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1E5AFCC-D9A4-4F3B-B3DA-B64AAF9454EF}" type="slidenum">
              <a:rPr lang="zh-CN" altLang="en-US" smtClean="0"/>
              <a:t>‹#›</a:t>
            </a:fld>
            <a:endParaRPr lang="zh-CN" altLang="en-US"/>
          </a:p>
        </p:txBody>
      </p:sp>
    </p:spTree>
    <p:extLst>
      <p:ext uri="{BB962C8B-B14F-4D97-AF65-F5344CB8AC3E}">
        <p14:creationId xmlns:p14="http://schemas.microsoft.com/office/powerpoint/2010/main" val="206751192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0C2299F-ABE4-4B49-9AA6-3F0CC97334DF}" type="datetimeFigureOut">
              <a:rPr lang="zh-CN" altLang="en-US" smtClean="0"/>
              <a:t>2025/12/17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1E5AFCC-D9A4-4F3B-B3DA-B64AAF9454EF}" type="slidenum">
              <a:rPr lang="zh-CN" altLang="en-US" smtClean="0"/>
              <a:t>‹#›</a:t>
            </a:fld>
            <a:endParaRPr lang="zh-CN" altLang="en-US"/>
          </a:p>
        </p:txBody>
      </p:sp>
    </p:spTree>
    <p:extLst>
      <p:ext uri="{BB962C8B-B14F-4D97-AF65-F5344CB8AC3E}">
        <p14:creationId xmlns:p14="http://schemas.microsoft.com/office/powerpoint/2010/main" val="12322542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0C2299F-ABE4-4B49-9AA6-3F0CC97334DF}" type="datetimeFigureOut">
              <a:rPr lang="zh-CN" altLang="en-US" smtClean="0"/>
              <a:t>2025/12/17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E5AFCC-D9A4-4F3B-B3DA-B64AAF9454EF}" type="slidenum">
              <a:rPr lang="zh-CN" altLang="en-US" smtClean="0"/>
              <a:t>‹#›</a:t>
            </a:fld>
            <a:endParaRPr lang="zh-CN" altLang="en-US"/>
          </a:p>
        </p:txBody>
      </p:sp>
    </p:spTree>
    <p:extLst>
      <p:ext uri="{BB962C8B-B14F-4D97-AF65-F5344CB8AC3E}">
        <p14:creationId xmlns:p14="http://schemas.microsoft.com/office/powerpoint/2010/main" val="262017995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0C2299F-ABE4-4B49-9AA6-3F0CC97334DF}" type="datetimeFigureOut">
              <a:rPr lang="zh-CN" altLang="en-US" smtClean="0"/>
              <a:t>2025/12/17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E5AFCC-D9A4-4F3B-B3DA-B64AAF9454EF}" type="slidenum">
              <a:rPr lang="zh-CN" altLang="en-US" smtClean="0"/>
              <a:t>‹#›</a:t>
            </a:fld>
            <a:endParaRPr lang="zh-CN" altLang="en-US"/>
          </a:p>
        </p:txBody>
      </p:sp>
    </p:spTree>
    <p:extLst>
      <p:ext uri="{BB962C8B-B14F-4D97-AF65-F5344CB8AC3E}">
        <p14:creationId xmlns:p14="http://schemas.microsoft.com/office/powerpoint/2010/main" val="42490407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Regular" panose="020B0500000000000000" pitchFamily="34" charset="-122"/>
                <a:ea typeface="思源黑体 CN Regular" panose="020B0500000000000000" pitchFamily="34" charset="-122"/>
              </a:defRPr>
            </a:lvl1pPr>
          </a:lstStyle>
          <a:p>
            <a:fld id="{00C2299F-ABE4-4B49-9AA6-3F0CC97334DF}" type="datetimeFigureOut">
              <a:rPr lang="zh-CN" altLang="en-US" smtClean="0"/>
              <a:pPr/>
              <a:t>2025/12/17</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Regular" panose="020B0500000000000000" pitchFamily="34" charset="-122"/>
                <a:ea typeface="思源黑体 CN Regular" panose="020B0500000000000000" pitchFamily="34" charset="-122"/>
              </a:defRPr>
            </a:lvl1pPr>
          </a:lstStyle>
          <a:p>
            <a:fld id="{71E5AFCC-D9A4-4F3B-B3DA-B64AAF9454EF}" type="slidenum">
              <a:rPr lang="zh-CN" altLang="en-US" smtClean="0"/>
              <a:pPr/>
              <a:t>‹#›</a:t>
            </a:fld>
            <a:endParaRPr lang="zh-CN" altLang="en-US" dirty="0"/>
          </a:p>
        </p:txBody>
      </p:sp>
      <p:sp>
        <p:nvSpPr>
          <p:cNvPr id="7" name="TextBox 3">
            <a:extLst>
              <a:ext uri="{FF2B5EF4-FFF2-40B4-BE49-F238E27FC236}">
                <a16:creationId xmlns:a16="http://schemas.microsoft.com/office/drawing/2014/main" xmlns="" id="{DD09D134-3DAC-FC95-A2B5-DCB1E7AB68BE}"/>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4">
                  <a:extLst>
                    <a:ext uri="{A12FA001-AC4F-418D-AE19-62706E023703}">
                      <ahyp:hlinkClr xmlns=""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xmlns="" id="{7F916005-72B7-40FF-B927-BF82FCCCF140}"/>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50000"/>
                  </a:schemeClr>
                </a:solidFill>
                <a:latin typeface="#9Slide07 HoneyCream" pitchFamily="2" charset="0"/>
              </a:rPr>
              <a:t>Măng</a:t>
            </a:r>
            <a:r>
              <a:rPr lang="en-US" sz="1100" b="0" dirty="0">
                <a:solidFill>
                  <a:schemeClr val="accent2">
                    <a:lumMod val="50000"/>
                  </a:schemeClr>
                </a:solidFill>
                <a:latin typeface="#9Slide07 HoneyCream" pitchFamily="2" charset="0"/>
              </a:rPr>
              <a:t> Non</a:t>
            </a:r>
          </a:p>
        </p:txBody>
      </p:sp>
      <p:pic>
        <p:nvPicPr>
          <p:cNvPr id="9" name="Picture 8">
            <a:extLst>
              <a:ext uri="{FF2B5EF4-FFF2-40B4-BE49-F238E27FC236}">
                <a16:creationId xmlns:a16="http://schemas.microsoft.com/office/drawing/2014/main" xmlns="" id="{72F47334-169B-6AA8-DC24-23F17AAFA1C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xmlns="" id="{9286D200-10E1-2274-BBB3-985AB651261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xmlns="" id="{8B9A2F9B-E3CF-89C8-1705-375E4764168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xmlns="" id="{427FB58D-2323-0801-90E5-89CDA037C94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xmlns="" id="{A889CC9A-CCBC-DAC8-BDC0-46F10A251E55}"/>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xmlns="" id="{21204521-0A36-3EB5-F6D3-0DD43134DB65}"/>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5" name="Picture 14">
            <a:extLst>
              <a:ext uri="{FF2B5EF4-FFF2-40B4-BE49-F238E27FC236}">
                <a16:creationId xmlns:a16="http://schemas.microsoft.com/office/drawing/2014/main" xmlns="" id="{5E4C3285-2DF3-BEBF-6121-1EBF52FEACE8}"/>
              </a:ext>
            </a:extLst>
          </p:cNvPr>
          <p:cNvPicPr>
            <a:picLocks noChangeAspect="1"/>
          </p:cNvPicPr>
          <p:nvPr userDrawn="1"/>
        </p:nvPicPr>
        <p:blipFill>
          <a:blip r:embed="rId16"/>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xmlns="" id="{220FCB11-3B84-2FCA-924B-5E17FB54E5F3}"/>
              </a:ext>
            </a:extLst>
          </p:cNvPr>
          <p:cNvPicPr>
            <a:picLocks noChangeAspect="1"/>
          </p:cNvPicPr>
          <p:nvPr userDrawn="1"/>
        </p:nvPicPr>
        <p:blipFill>
          <a:blip r:embed="rId16"/>
          <a:stretch>
            <a:fillRect/>
          </a:stretch>
        </p:blipFill>
        <p:spPr>
          <a:xfrm>
            <a:off x="-2744797" y="454619"/>
            <a:ext cx="1203760" cy="1461947"/>
          </a:xfrm>
          <a:prstGeom prst="rect">
            <a:avLst/>
          </a:prstGeom>
        </p:spPr>
      </p:pic>
    </p:spTree>
    <p:extLst>
      <p:ext uri="{BB962C8B-B14F-4D97-AF65-F5344CB8AC3E}">
        <p14:creationId xmlns:p14="http://schemas.microsoft.com/office/powerpoint/2010/main" val="2535085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黑体 CN Regular" panose="020B0500000000000000" pitchFamily="34" charset="-122"/>
          <a:ea typeface="思源黑体 CN Regular" panose="020B05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Regular" panose="020B0500000000000000" pitchFamily="34" charset="-122"/>
          <a:ea typeface="思源黑体 CN Regular"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Regular" panose="020B0500000000000000" pitchFamily="34" charset="-122"/>
          <a:ea typeface="思源黑体 CN Regular"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Regular" panose="020B0500000000000000" pitchFamily="34" charset="-122"/>
          <a:ea typeface="思源黑体 CN Regular"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Regular" panose="020B0500000000000000" pitchFamily="34" charset="-122"/>
          <a:ea typeface="思源黑体 CN Regular"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Regular" panose="020B0500000000000000" pitchFamily="34" charset="-122"/>
          <a:ea typeface="思源黑体 CN Regular"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B929E98-5885-F839-6452-E16CBA4F6898}"/>
              </a:ext>
            </a:extLst>
          </p:cNvPr>
          <p:cNvSpPr txBox="1"/>
          <p:nvPr/>
        </p:nvSpPr>
        <p:spPr>
          <a:xfrm>
            <a:off x="1854013" y="599596"/>
            <a:ext cx="874325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208F48"/>
                </a:solidFill>
                <a:effectLst/>
                <a:uLnTx/>
                <a:uFillTx/>
                <a:latin typeface="Cambria" panose="02040503050406030204" pitchFamily="18" charset="0"/>
                <a:ea typeface="+mn-ea"/>
                <a:cs typeface="+mn-cs"/>
              </a:rPr>
              <a:t>Vẽ đường thẳng CD qua H và song song với đường thẳng AB.</a:t>
            </a:r>
            <a:endParaRPr kumimoji="0" lang="en-US" sz="3600" b="1" i="0" u="none" strike="noStrike" kern="1200" cap="none" spc="0" normalizeH="0" baseline="0" noProof="0" dirty="0">
              <a:ln>
                <a:noFill/>
              </a:ln>
              <a:solidFill>
                <a:srgbClr val="208F48"/>
              </a:solidFill>
              <a:effectLst/>
              <a:uLnTx/>
              <a:uFillTx/>
              <a:latin typeface="Cambria" panose="02040503050406030204" pitchFamily="18" charset="0"/>
              <a:ea typeface="+mn-ea"/>
              <a:cs typeface="+mn-cs"/>
            </a:endParaRPr>
          </a:p>
        </p:txBody>
      </p:sp>
      <p:sp>
        <p:nvSpPr>
          <p:cNvPr id="4" name="Rectangle: Rounded Corners 3">
            <a:extLst>
              <a:ext uri="{FF2B5EF4-FFF2-40B4-BE49-F238E27FC236}">
                <a16:creationId xmlns:a16="http://schemas.microsoft.com/office/drawing/2014/main" xmlns="" id="{C607FC87-8701-38E6-3A3C-03EA791A1F7A}"/>
              </a:ext>
            </a:extLst>
          </p:cNvPr>
          <p:cNvSpPr/>
          <p:nvPr/>
        </p:nvSpPr>
        <p:spPr>
          <a:xfrm>
            <a:off x="835979" y="2307264"/>
            <a:ext cx="4990664" cy="1489709"/>
          </a:xfrm>
          <a:prstGeom prst="roundRect">
            <a:avLst/>
          </a:prstGeom>
          <a:solidFill>
            <a:srgbClr val="E3F9EB"/>
          </a:solidFill>
          <a:ln w="19050">
            <a:solidFill>
              <a:srgbClr val="208F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Bước 1</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Vẽ đường thẳng MN đi qua điểm H và vuông góc với đường thẳng AB</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
        <p:nvSpPr>
          <p:cNvPr id="5" name="Rectangle: Rounded Corners 4">
            <a:extLst>
              <a:ext uri="{FF2B5EF4-FFF2-40B4-BE49-F238E27FC236}">
                <a16:creationId xmlns:a16="http://schemas.microsoft.com/office/drawing/2014/main" xmlns="" id="{D1D1D699-529C-5A2F-421A-B08EEEF32ECA}"/>
              </a:ext>
            </a:extLst>
          </p:cNvPr>
          <p:cNvSpPr/>
          <p:nvPr/>
        </p:nvSpPr>
        <p:spPr>
          <a:xfrm>
            <a:off x="835979" y="3967172"/>
            <a:ext cx="4990664" cy="2252875"/>
          </a:xfrm>
          <a:prstGeom prst="roundRect">
            <a:avLst/>
          </a:prstGeom>
          <a:solidFill>
            <a:srgbClr val="E3F9EB"/>
          </a:solidFill>
          <a:ln w="19050">
            <a:solidFill>
              <a:srgbClr val="208F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Bước 2</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Vẽ đường thẳng CD đi qua điểm H và vuông góc với đường thẳng MN ta được đường thẳng CD song song với đường thẳng AB.</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xmlns="" id="{4AFA5781-C9D6-3BDF-4BB9-EF29C8EC19C7}"/>
              </a:ext>
            </a:extLst>
          </p:cNvPr>
          <p:cNvPicPr>
            <a:picLocks noChangeAspect="1"/>
          </p:cNvPicPr>
          <p:nvPr/>
        </p:nvPicPr>
        <p:blipFill>
          <a:blip r:embed="rId2"/>
          <a:stretch>
            <a:fillRect/>
          </a:stretch>
        </p:blipFill>
        <p:spPr>
          <a:xfrm>
            <a:off x="726155" y="496660"/>
            <a:ext cx="1127858" cy="1457070"/>
          </a:xfrm>
          <a:prstGeom prst="rect">
            <a:avLst/>
          </a:prstGeom>
        </p:spPr>
      </p:pic>
    </p:spTree>
    <p:extLst>
      <p:ext uri="{BB962C8B-B14F-4D97-AF65-F5344CB8AC3E}">
        <p14:creationId xmlns:p14="http://schemas.microsoft.com/office/powerpoint/2010/main" val="27398606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FDECF95-A476-E6FC-1382-3DA0C09B5447}"/>
              </a:ext>
            </a:extLst>
          </p:cNvPr>
          <p:cNvSpPr txBox="1"/>
          <p:nvPr/>
        </p:nvSpPr>
        <p:spPr>
          <a:xfrm>
            <a:off x="1539475" y="496660"/>
            <a:ext cx="10017526"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srgbClr val="208F48"/>
                </a:solidFill>
                <a:effectLst/>
                <a:uLnTx/>
                <a:uFillTx/>
                <a:latin typeface="Cambria" panose="02040503050406030204" pitchFamily="18" charset="0"/>
                <a:ea typeface="+mn-ea"/>
                <a:cs typeface="+mn-cs"/>
              </a:rPr>
              <a:t>Sau đó, Việt cùng các bạn vẽ đường chạy trên giấy. Việt gọi đó là bản thiết kế đường chạy. Bản thiết kế giúp các bạn biết được những việc phải làm và những công cụ cần sử dụng khi vẽ đường chạy ở sân thể dục. Mỗi bạn hãy tự làm bản thiết kế của riêng mình nhé!</a:t>
            </a:r>
            <a:endParaRPr kumimoji="0" lang="en-US" sz="3200" i="0" u="none" strike="noStrike" kern="1200" cap="none" spc="0" normalizeH="0" baseline="0" noProof="0" dirty="0">
              <a:ln>
                <a:noFill/>
              </a:ln>
              <a:solidFill>
                <a:srgbClr val="208F48"/>
              </a:solidFill>
              <a:effectLst/>
              <a:uLnTx/>
              <a:uFillTx/>
              <a:latin typeface="Cambria" panose="02040503050406030204" pitchFamily="18" charset="0"/>
              <a:ea typeface="+mn-ea"/>
              <a:cs typeface="+mn-cs"/>
            </a:endParaRPr>
          </a:p>
        </p:txBody>
      </p:sp>
      <p:pic>
        <p:nvPicPr>
          <p:cNvPr id="4" name="Picture 3">
            <a:extLst>
              <a:ext uri="{FF2B5EF4-FFF2-40B4-BE49-F238E27FC236}">
                <a16:creationId xmlns:a16="http://schemas.microsoft.com/office/drawing/2014/main" xmlns="" id="{5997C2A0-7823-4A79-2C6B-6F41638F1D3D}"/>
              </a:ext>
            </a:extLst>
          </p:cNvPr>
          <p:cNvPicPr>
            <a:picLocks noChangeAspect="1"/>
          </p:cNvPicPr>
          <p:nvPr/>
        </p:nvPicPr>
        <p:blipFill>
          <a:blip r:embed="rId2"/>
          <a:stretch>
            <a:fillRect/>
          </a:stretch>
        </p:blipFill>
        <p:spPr>
          <a:xfrm>
            <a:off x="307976" y="401835"/>
            <a:ext cx="1231499" cy="1457070"/>
          </a:xfrm>
          <a:prstGeom prst="rect">
            <a:avLst/>
          </a:prstGeom>
        </p:spPr>
      </p:pic>
    </p:spTree>
    <p:extLst>
      <p:ext uri="{BB962C8B-B14F-4D97-AF65-F5344CB8AC3E}">
        <p14:creationId xmlns:p14="http://schemas.microsoft.com/office/powerpoint/2010/main" val="7164362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126</Words>
  <Application>Microsoft Office PowerPoint</Application>
  <PresentationFormat>Widescreen</PresentationFormat>
  <Paragraphs>4</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#9Slide07 HoneyCream</vt:lpstr>
      <vt:lpstr>Arial</vt:lpstr>
      <vt:lpstr>SVN-Ready</vt:lpstr>
      <vt:lpstr>Times New Roman</vt:lpstr>
      <vt:lpstr>Cambria</vt:lpstr>
      <vt:lpstr>思源黑体 CN Regular</vt:lpstr>
      <vt:lpstr>SVN-Newton</vt:lpstr>
      <vt:lpstr>Office 主题​​</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KhanhHuyen;MNT;MANGNONTEAM</dc:creator>
  <cp:keywords>MNT;MANGNONTEAM</cp:keywords>
  <cp:lastModifiedBy>Admin</cp:lastModifiedBy>
  <cp:revision>23</cp:revision>
  <dcterms:created xsi:type="dcterms:W3CDTF">2023-07-26T09:07:42Z</dcterms:created>
  <dcterms:modified xsi:type="dcterms:W3CDTF">2025-12-17T03:21:56Z</dcterms:modified>
</cp:coreProperties>
</file>