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8"/>
  </p:notesMasterIdLst>
  <p:sldIdLst>
    <p:sldId id="276" r:id="rId3"/>
    <p:sldId id="280" r:id="rId4"/>
    <p:sldId id="281" r:id="rId5"/>
    <p:sldId id="288" r:id="rId6"/>
    <p:sldId id="29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228"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3D6B2-0B9C-4638-80FB-62E1E12D1A1F}" type="datetimeFigureOut">
              <a:rPr lang="en-US" smtClean="0"/>
              <a:t>18/11/2025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E364A-F3E5-4420-931C-3DE7BD3BA328}" type="slidenum">
              <a:rPr lang="en-US" smtClean="0"/>
              <a:t>‹#›</a:t>
            </a:fld>
            <a:endParaRPr lang="en-US"/>
          </a:p>
        </p:txBody>
      </p:sp>
    </p:spTree>
    <p:extLst>
      <p:ext uri="{BB962C8B-B14F-4D97-AF65-F5344CB8AC3E}">
        <p14:creationId xmlns:p14="http://schemas.microsoft.com/office/powerpoint/2010/main" val="360249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25050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18538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91038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xmlns=""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302030741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29328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49669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13075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xmlns=""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11973518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
        <p:nvSpPr>
          <p:cNvPr id="34" name="9Slide.vn - 2019">
            <a:extLst>
              <a:ext uri="{FF2B5EF4-FFF2-40B4-BE49-F238E27FC236}">
                <a16:creationId xmlns:a16="http://schemas.microsoft.com/office/drawing/2014/main" xmlns="" id="{8E4406FE-96BD-4926-8E03-C8837928FB47}"/>
              </a:ext>
            </a:extLst>
          </p:cNvPr>
          <p:cNvSpPr txBox="1"/>
          <p:nvPr userDrawn="1"/>
        </p:nvSpPr>
        <p:spPr>
          <a:xfrm>
            <a:off x="0" y="-1604665"/>
            <a:ext cx="12192000" cy="461665"/>
          </a:xfrm>
          <a:prstGeom prst="rect">
            <a:avLst/>
          </a:prstGeom>
          <a:noFill/>
        </p:spPr>
        <p:txBody>
          <a:bodyPr vert="horz" wrap="square" rtlCol="0">
            <a:spAutoFit/>
          </a:bodyPr>
          <a:lstStyle/>
          <a:p>
            <a:pPr algn="ctr"/>
            <a:r>
              <a:rPr lang="en-US" sz="2400">
                <a:solidFill>
                  <a:srgbClr val="CFCFCF"/>
                </a:solidFill>
                <a:latin typeface="Noto Sans S Chinese DemiLight" panose="020B0400000000000000" pitchFamily="34" charset="-122"/>
                <a:ea typeface="Noto Sans S Chinese DemiLight" panose="020B0400000000000000" pitchFamily="34" charset="-122"/>
              </a:rPr>
              <a:t>www.9slide.vn</a:t>
            </a:r>
          </a:p>
        </p:txBody>
      </p:sp>
    </p:spTree>
    <p:extLst>
      <p:ext uri="{BB962C8B-B14F-4D97-AF65-F5344CB8AC3E}">
        <p14:creationId xmlns:p14="http://schemas.microsoft.com/office/powerpoint/2010/main" val="170603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
        <p:nvSpPr>
          <p:cNvPr id="21" name="9Slide.vn - 2019">
            <a:extLst>
              <a:ext uri="{FF2B5EF4-FFF2-40B4-BE49-F238E27FC236}">
                <a16:creationId xmlns:a16="http://schemas.microsoft.com/office/drawing/2014/main" xmlns="" id="{E0609D14-3B5A-447C-AE47-C473215F9BF5}"/>
              </a:ext>
            </a:extLst>
          </p:cNvPr>
          <p:cNvSpPr txBox="1"/>
          <p:nvPr userDrawn="1"/>
        </p:nvSpPr>
        <p:spPr>
          <a:xfrm>
            <a:off x="0" y="-1604665"/>
            <a:ext cx="12192000" cy="461665"/>
          </a:xfrm>
          <a:prstGeom prst="rect">
            <a:avLst/>
          </a:prstGeom>
          <a:noFill/>
        </p:spPr>
        <p:txBody>
          <a:bodyPr vert="horz" wrap="square" rtlCol="0">
            <a:spAutoFit/>
          </a:bodyPr>
          <a:lstStyle/>
          <a:p>
            <a:pPr algn="ctr"/>
            <a:r>
              <a:rPr lang="en-US" sz="2400">
                <a:solidFill>
                  <a:srgbClr val="CFCFCF"/>
                </a:solidFill>
                <a:latin typeface="Noto Sans S Chinese DemiLight" panose="020B0400000000000000" pitchFamily="34" charset="-122"/>
                <a:ea typeface="Noto Sans S Chinese DemiLight" panose="020B0400000000000000" pitchFamily="34" charset="-122"/>
              </a:rPr>
              <a:t>www.9slide.vn</a:t>
            </a:r>
          </a:p>
        </p:txBody>
      </p:sp>
    </p:spTree>
    <p:extLst>
      <p:ext uri="{BB962C8B-B14F-4D97-AF65-F5344CB8AC3E}">
        <p14:creationId xmlns:p14="http://schemas.microsoft.com/office/powerpoint/2010/main" val="11421784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3">
            <a:extLst>
              <a:ext uri="{FF2B5EF4-FFF2-40B4-BE49-F238E27FC236}">
                <a16:creationId xmlns:a16="http://schemas.microsoft.com/office/drawing/2014/main" xmlns="" id="{084DD2B5-C1E5-45DF-9238-1372BAB55C63}"/>
              </a:ext>
            </a:extLst>
          </p:cNvPr>
          <p:cNvGrpSpPr/>
          <p:nvPr/>
        </p:nvGrpSpPr>
        <p:grpSpPr>
          <a:xfrm>
            <a:off x="8035926" y="4230686"/>
            <a:ext cx="1248681" cy="2105079"/>
            <a:chOff x="5921376" y="3316287"/>
            <a:chExt cx="358775" cy="604838"/>
          </a:xfrm>
        </p:grpSpPr>
        <p:sp>
          <p:nvSpPr>
            <p:cNvPr id="3" name="Freeform 293">
              <a:extLst>
                <a:ext uri="{FF2B5EF4-FFF2-40B4-BE49-F238E27FC236}">
                  <a16:creationId xmlns:a16="http://schemas.microsoft.com/office/drawing/2014/main" xmlns="" id="{1AB1A385-0E05-4C7E-8064-11C2D89D61A2}"/>
                </a:ext>
              </a:extLst>
            </p:cNvPr>
            <p:cNvSpPr>
              <a:spLocks/>
            </p:cNvSpPr>
            <p:nvPr/>
          </p:nvSpPr>
          <p:spPr bwMode="auto">
            <a:xfrm>
              <a:off x="6169026" y="3316287"/>
              <a:ext cx="77788" cy="66675"/>
            </a:xfrm>
            <a:custGeom>
              <a:avLst/>
              <a:gdLst>
                <a:gd name="T0" fmla="*/ 2 w 51"/>
                <a:gd name="T1" fmla="*/ 24 h 44"/>
                <a:gd name="T2" fmla="*/ 9 w 51"/>
                <a:gd name="T3" fmla="*/ 29 h 44"/>
                <a:gd name="T4" fmla="*/ 12 w 51"/>
                <a:gd name="T5" fmla="*/ 35 h 44"/>
                <a:gd name="T6" fmla="*/ 22 w 51"/>
                <a:gd name="T7" fmla="*/ 36 h 44"/>
                <a:gd name="T8" fmla="*/ 29 w 51"/>
                <a:gd name="T9" fmla="*/ 39 h 44"/>
                <a:gd name="T10" fmla="*/ 35 w 51"/>
                <a:gd name="T11" fmla="*/ 44 h 44"/>
                <a:gd name="T12" fmla="*/ 39 w 51"/>
                <a:gd name="T13" fmla="*/ 42 h 44"/>
                <a:gd name="T14" fmla="*/ 45 w 51"/>
                <a:gd name="T15" fmla="*/ 42 h 44"/>
                <a:gd name="T16" fmla="*/ 46 w 51"/>
                <a:gd name="T17" fmla="*/ 32 h 44"/>
                <a:gd name="T18" fmla="*/ 49 w 51"/>
                <a:gd name="T19" fmla="*/ 30 h 44"/>
                <a:gd name="T20" fmla="*/ 50 w 51"/>
                <a:gd name="T21" fmla="*/ 25 h 44"/>
                <a:gd name="T22" fmla="*/ 51 w 51"/>
                <a:gd name="T23" fmla="*/ 21 h 44"/>
                <a:gd name="T24" fmla="*/ 48 w 51"/>
                <a:gd name="T25" fmla="*/ 16 h 44"/>
                <a:gd name="T26" fmla="*/ 48 w 51"/>
                <a:gd name="T27" fmla="*/ 13 h 44"/>
                <a:gd name="T28" fmla="*/ 40 w 51"/>
                <a:gd name="T29" fmla="*/ 8 h 44"/>
                <a:gd name="T30" fmla="*/ 39 w 51"/>
                <a:gd name="T31" fmla="*/ 7 h 44"/>
                <a:gd name="T32" fmla="*/ 31 w 51"/>
                <a:gd name="T33" fmla="*/ 5 h 44"/>
                <a:gd name="T34" fmla="*/ 24 w 51"/>
                <a:gd name="T35" fmla="*/ 0 h 44"/>
                <a:gd name="T36" fmla="*/ 17 w 51"/>
                <a:gd name="T37" fmla="*/ 7 h 44"/>
                <a:gd name="T38" fmla="*/ 8 w 51"/>
                <a:gd name="T39" fmla="*/ 13 h 44"/>
                <a:gd name="T40" fmla="*/ 2 w 51"/>
                <a:gd name="T41"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4">
                  <a:moveTo>
                    <a:pt x="2" y="24"/>
                  </a:moveTo>
                  <a:cubicBezTo>
                    <a:pt x="4" y="28"/>
                    <a:pt x="6" y="29"/>
                    <a:pt x="9" y="29"/>
                  </a:cubicBezTo>
                  <a:cubicBezTo>
                    <a:pt x="9" y="31"/>
                    <a:pt x="10" y="33"/>
                    <a:pt x="12" y="35"/>
                  </a:cubicBezTo>
                  <a:cubicBezTo>
                    <a:pt x="15" y="38"/>
                    <a:pt x="19" y="38"/>
                    <a:pt x="22" y="36"/>
                  </a:cubicBezTo>
                  <a:cubicBezTo>
                    <a:pt x="24" y="38"/>
                    <a:pt x="27" y="39"/>
                    <a:pt x="29" y="39"/>
                  </a:cubicBezTo>
                  <a:cubicBezTo>
                    <a:pt x="30" y="42"/>
                    <a:pt x="32" y="44"/>
                    <a:pt x="35" y="44"/>
                  </a:cubicBezTo>
                  <a:cubicBezTo>
                    <a:pt x="37" y="44"/>
                    <a:pt x="39" y="44"/>
                    <a:pt x="39" y="42"/>
                  </a:cubicBezTo>
                  <a:cubicBezTo>
                    <a:pt x="41" y="43"/>
                    <a:pt x="43" y="44"/>
                    <a:pt x="45" y="42"/>
                  </a:cubicBezTo>
                  <a:cubicBezTo>
                    <a:pt x="48" y="40"/>
                    <a:pt x="48" y="36"/>
                    <a:pt x="46" y="32"/>
                  </a:cubicBezTo>
                  <a:cubicBezTo>
                    <a:pt x="47" y="32"/>
                    <a:pt x="48" y="31"/>
                    <a:pt x="49" y="30"/>
                  </a:cubicBezTo>
                  <a:cubicBezTo>
                    <a:pt x="50" y="29"/>
                    <a:pt x="50" y="27"/>
                    <a:pt x="50" y="25"/>
                  </a:cubicBezTo>
                  <a:cubicBezTo>
                    <a:pt x="50" y="24"/>
                    <a:pt x="51" y="23"/>
                    <a:pt x="51" y="21"/>
                  </a:cubicBezTo>
                  <a:cubicBezTo>
                    <a:pt x="51" y="19"/>
                    <a:pt x="50" y="17"/>
                    <a:pt x="48" y="16"/>
                  </a:cubicBezTo>
                  <a:cubicBezTo>
                    <a:pt x="48" y="15"/>
                    <a:pt x="48" y="14"/>
                    <a:pt x="48" y="13"/>
                  </a:cubicBezTo>
                  <a:cubicBezTo>
                    <a:pt x="46" y="9"/>
                    <a:pt x="43" y="8"/>
                    <a:pt x="40" y="8"/>
                  </a:cubicBezTo>
                  <a:cubicBezTo>
                    <a:pt x="40" y="8"/>
                    <a:pt x="39" y="7"/>
                    <a:pt x="39" y="7"/>
                  </a:cubicBezTo>
                  <a:cubicBezTo>
                    <a:pt x="36" y="4"/>
                    <a:pt x="33" y="4"/>
                    <a:pt x="31" y="5"/>
                  </a:cubicBezTo>
                  <a:cubicBezTo>
                    <a:pt x="30" y="2"/>
                    <a:pt x="28" y="0"/>
                    <a:pt x="24" y="0"/>
                  </a:cubicBezTo>
                  <a:cubicBezTo>
                    <a:pt x="20" y="1"/>
                    <a:pt x="18" y="3"/>
                    <a:pt x="17" y="7"/>
                  </a:cubicBezTo>
                  <a:cubicBezTo>
                    <a:pt x="11" y="5"/>
                    <a:pt x="7" y="8"/>
                    <a:pt x="8" y="13"/>
                  </a:cubicBezTo>
                  <a:cubicBezTo>
                    <a:pt x="4" y="15"/>
                    <a:pt x="0" y="19"/>
                    <a:pt x="2" y="24"/>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 name="Freeform 294">
              <a:extLst>
                <a:ext uri="{FF2B5EF4-FFF2-40B4-BE49-F238E27FC236}">
                  <a16:creationId xmlns:a16="http://schemas.microsoft.com/office/drawing/2014/main" xmlns="" id="{92C20A8B-4907-4162-A238-48DB8024E6C8}"/>
                </a:ext>
              </a:extLst>
            </p:cNvPr>
            <p:cNvSpPr>
              <a:spLocks/>
            </p:cNvSpPr>
            <p:nvPr/>
          </p:nvSpPr>
          <p:spPr bwMode="auto">
            <a:xfrm>
              <a:off x="6219826" y="3367087"/>
              <a:ext cx="9525" cy="7938"/>
            </a:xfrm>
            <a:custGeom>
              <a:avLst/>
              <a:gdLst>
                <a:gd name="T0" fmla="*/ 0 w 6"/>
                <a:gd name="T1" fmla="*/ 4 h 6"/>
                <a:gd name="T2" fmla="*/ 2 w 6"/>
                <a:gd name="T3" fmla="*/ 4 h 6"/>
                <a:gd name="T4" fmla="*/ 4 w 6"/>
                <a:gd name="T5" fmla="*/ 4 h 6"/>
                <a:gd name="T6" fmla="*/ 5 w 6"/>
                <a:gd name="T7" fmla="*/ 0 h 6"/>
                <a:gd name="T8" fmla="*/ 5 w 6"/>
                <a:gd name="T9" fmla="*/ 0 h 6"/>
                <a:gd name="T10" fmla="*/ 5 w 6"/>
                <a:gd name="T11" fmla="*/ 4 h 6"/>
                <a:gd name="T12" fmla="*/ 0 w 6"/>
                <a:gd name="T13" fmla="*/ 5 h 6"/>
                <a:gd name="T14" fmla="*/ 0 w 6"/>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4"/>
                  </a:moveTo>
                  <a:cubicBezTo>
                    <a:pt x="0" y="4"/>
                    <a:pt x="1" y="4"/>
                    <a:pt x="2" y="4"/>
                  </a:cubicBezTo>
                  <a:cubicBezTo>
                    <a:pt x="3" y="4"/>
                    <a:pt x="3" y="4"/>
                    <a:pt x="4" y="4"/>
                  </a:cubicBezTo>
                  <a:cubicBezTo>
                    <a:pt x="5" y="3"/>
                    <a:pt x="5" y="1"/>
                    <a:pt x="5" y="0"/>
                  </a:cubicBezTo>
                  <a:cubicBezTo>
                    <a:pt x="5" y="0"/>
                    <a:pt x="5" y="0"/>
                    <a:pt x="5" y="0"/>
                  </a:cubicBezTo>
                  <a:cubicBezTo>
                    <a:pt x="6" y="1"/>
                    <a:pt x="6" y="3"/>
                    <a:pt x="5" y="4"/>
                  </a:cubicBezTo>
                  <a:cubicBezTo>
                    <a:pt x="4" y="6"/>
                    <a:pt x="1" y="6"/>
                    <a:pt x="0" y="5"/>
                  </a:cubicBezTo>
                  <a:lnTo>
                    <a:pt x="0" y="4"/>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Freeform 295">
              <a:extLst>
                <a:ext uri="{FF2B5EF4-FFF2-40B4-BE49-F238E27FC236}">
                  <a16:creationId xmlns:a16="http://schemas.microsoft.com/office/drawing/2014/main" xmlns="" id="{8B052B3F-D2DC-4193-9C7B-58348482C85A}"/>
                </a:ext>
              </a:extLst>
            </p:cNvPr>
            <p:cNvSpPr>
              <a:spLocks/>
            </p:cNvSpPr>
            <p:nvPr/>
          </p:nvSpPr>
          <p:spPr bwMode="auto">
            <a:xfrm>
              <a:off x="6223001" y="3351212"/>
              <a:ext cx="9525" cy="12700"/>
            </a:xfrm>
            <a:custGeom>
              <a:avLst/>
              <a:gdLst>
                <a:gd name="T0" fmla="*/ 0 w 7"/>
                <a:gd name="T1" fmla="*/ 6 h 8"/>
                <a:gd name="T2" fmla="*/ 3 w 7"/>
                <a:gd name="T3" fmla="*/ 6 h 8"/>
                <a:gd name="T4" fmla="*/ 5 w 7"/>
                <a:gd name="T5" fmla="*/ 4 h 8"/>
                <a:gd name="T6" fmla="*/ 5 w 7"/>
                <a:gd name="T7" fmla="*/ 2 h 8"/>
                <a:gd name="T8" fmla="*/ 5 w 7"/>
                <a:gd name="T9" fmla="*/ 0 h 8"/>
                <a:gd name="T10" fmla="*/ 7 w 7"/>
                <a:gd name="T11" fmla="*/ 2 h 8"/>
                <a:gd name="T12" fmla="*/ 7 w 7"/>
                <a:gd name="T13" fmla="*/ 5 h 8"/>
                <a:gd name="T14" fmla="*/ 4 w 7"/>
                <a:gd name="T15" fmla="*/ 7 h 8"/>
                <a:gd name="T16" fmla="*/ 0 w 7"/>
                <a:gd name="T17" fmla="*/ 7 h 8"/>
                <a:gd name="T18" fmla="*/ 0 w 7"/>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0" y="6"/>
                  </a:moveTo>
                  <a:cubicBezTo>
                    <a:pt x="1" y="6"/>
                    <a:pt x="2" y="6"/>
                    <a:pt x="3" y="6"/>
                  </a:cubicBezTo>
                  <a:cubicBezTo>
                    <a:pt x="4" y="5"/>
                    <a:pt x="5" y="5"/>
                    <a:pt x="5" y="4"/>
                  </a:cubicBezTo>
                  <a:cubicBezTo>
                    <a:pt x="6" y="3"/>
                    <a:pt x="5" y="2"/>
                    <a:pt x="5" y="2"/>
                  </a:cubicBezTo>
                  <a:cubicBezTo>
                    <a:pt x="5" y="1"/>
                    <a:pt x="4" y="1"/>
                    <a:pt x="5" y="0"/>
                  </a:cubicBezTo>
                  <a:cubicBezTo>
                    <a:pt x="6" y="0"/>
                    <a:pt x="7" y="1"/>
                    <a:pt x="7" y="2"/>
                  </a:cubicBezTo>
                  <a:cubicBezTo>
                    <a:pt x="7" y="3"/>
                    <a:pt x="7" y="4"/>
                    <a:pt x="7" y="5"/>
                  </a:cubicBezTo>
                  <a:cubicBezTo>
                    <a:pt x="6" y="6"/>
                    <a:pt x="5" y="7"/>
                    <a:pt x="4" y="7"/>
                  </a:cubicBezTo>
                  <a:cubicBezTo>
                    <a:pt x="3" y="8"/>
                    <a:pt x="1" y="8"/>
                    <a:pt x="0" y="7"/>
                  </a:cubicBezTo>
                  <a:lnTo>
                    <a:pt x="0" y="6"/>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Freeform 296">
              <a:extLst>
                <a:ext uri="{FF2B5EF4-FFF2-40B4-BE49-F238E27FC236}">
                  <a16:creationId xmlns:a16="http://schemas.microsoft.com/office/drawing/2014/main" xmlns="" id="{08656739-B1A4-4D2C-AF61-9A086909BBE9}"/>
                </a:ext>
              </a:extLst>
            </p:cNvPr>
            <p:cNvSpPr>
              <a:spLocks/>
            </p:cNvSpPr>
            <p:nvPr/>
          </p:nvSpPr>
          <p:spPr bwMode="auto">
            <a:xfrm>
              <a:off x="6197601" y="3352800"/>
              <a:ext cx="19050" cy="12700"/>
            </a:xfrm>
            <a:custGeom>
              <a:avLst/>
              <a:gdLst>
                <a:gd name="T0" fmla="*/ 3 w 12"/>
                <a:gd name="T1" fmla="*/ 0 h 8"/>
                <a:gd name="T2" fmla="*/ 3 w 12"/>
                <a:gd name="T3" fmla="*/ 1 h 8"/>
                <a:gd name="T4" fmla="*/ 6 w 12"/>
                <a:gd name="T5" fmla="*/ 6 h 8"/>
                <a:gd name="T6" fmla="*/ 11 w 12"/>
                <a:gd name="T7" fmla="*/ 4 h 8"/>
                <a:gd name="T8" fmla="*/ 11 w 12"/>
                <a:gd name="T9" fmla="*/ 4 h 8"/>
                <a:gd name="T10" fmla="*/ 11 w 12"/>
                <a:gd name="T11" fmla="*/ 7 h 8"/>
                <a:gd name="T12" fmla="*/ 6 w 12"/>
                <a:gd name="T13" fmla="*/ 7 h 8"/>
                <a:gd name="T14" fmla="*/ 3 w 1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3" y="0"/>
                  </a:moveTo>
                  <a:cubicBezTo>
                    <a:pt x="3" y="1"/>
                    <a:pt x="3" y="1"/>
                    <a:pt x="3" y="1"/>
                  </a:cubicBezTo>
                  <a:cubicBezTo>
                    <a:pt x="2" y="2"/>
                    <a:pt x="4" y="5"/>
                    <a:pt x="6" y="6"/>
                  </a:cubicBezTo>
                  <a:cubicBezTo>
                    <a:pt x="7" y="7"/>
                    <a:pt x="12" y="7"/>
                    <a:pt x="11" y="4"/>
                  </a:cubicBezTo>
                  <a:cubicBezTo>
                    <a:pt x="11" y="4"/>
                    <a:pt x="11" y="4"/>
                    <a:pt x="11" y="4"/>
                  </a:cubicBezTo>
                  <a:cubicBezTo>
                    <a:pt x="12" y="5"/>
                    <a:pt x="12" y="7"/>
                    <a:pt x="11" y="7"/>
                  </a:cubicBezTo>
                  <a:cubicBezTo>
                    <a:pt x="10" y="8"/>
                    <a:pt x="8" y="8"/>
                    <a:pt x="6" y="7"/>
                  </a:cubicBezTo>
                  <a:cubicBezTo>
                    <a:pt x="3" y="6"/>
                    <a:pt x="0" y="2"/>
                    <a:pt x="3"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 name="Freeform 297">
              <a:extLst>
                <a:ext uri="{FF2B5EF4-FFF2-40B4-BE49-F238E27FC236}">
                  <a16:creationId xmlns:a16="http://schemas.microsoft.com/office/drawing/2014/main" xmlns="" id="{0CA95960-82AA-45B9-BC72-A7BA9D24D2D5}"/>
                </a:ext>
              </a:extLst>
            </p:cNvPr>
            <p:cNvSpPr>
              <a:spLocks/>
            </p:cNvSpPr>
            <p:nvPr/>
          </p:nvSpPr>
          <p:spPr bwMode="auto">
            <a:xfrm>
              <a:off x="6188076" y="3340100"/>
              <a:ext cx="11113" cy="17463"/>
            </a:xfrm>
            <a:custGeom>
              <a:avLst/>
              <a:gdLst>
                <a:gd name="T0" fmla="*/ 6 w 7"/>
                <a:gd name="T1" fmla="*/ 0 h 11"/>
                <a:gd name="T2" fmla="*/ 6 w 7"/>
                <a:gd name="T3" fmla="*/ 1 h 11"/>
                <a:gd name="T4" fmla="*/ 2 w 7"/>
                <a:gd name="T5" fmla="*/ 5 h 11"/>
                <a:gd name="T6" fmla="*/ 6 w 7"/>
                <a:gd name="T7" fmla="*/ 9 h 11"/>
                <a:gd name="T8" fmla="*/ 7 w 7"/>
                <a:gd name="T9" fmla="*/ 9 h 11"/>
                <a:gd name="T10" fmla="*/ 1 w 7"/>
                <a:gd name="T11" fmla="*/ 6 h 11"/>
                <a:gd name="T12" fmla="*/ 6 w 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6" y="0"/>
                  </a:moveTo>
                  <a:cubicBezTo>
                    <a:pt x="6" y="0"/>
                    <a:pt x="7" y="1"/>
                    <a:pt x="6" y="1"/>
                  </a:cubicBezTo>
                  <a:cubicBezTo>
                    <a:pt x="5" y="2"/>
                    <a:pt x="3" y="2"/>
                    <a:pt x="2" y="5"/>
                  </a:cubicBezTo>
                  <a:cubicBezTo>
                    <a:pt x="2" y="7"/>
                    <a:pt x="4" y="8"/>
                    <a:pt x="6" y="9"/>
                  </a:cubicBezTo>
                  <a:cubicBezTo>
                    <a:pt x="7" y="9"/>
                    <a:pt x="7" y="9"/>
                    <a:pt x="7" y="9"/>
                  </a:cubicBezTo>
                  <a:cubicBezTo>
                    <a:pt x="5" y="11"/>
                    <a:pt x="1" y="8"/>
                    <a:pt x="1" y="6"/>
                  </a:cubicBezTo>
                  <a:cubicBezTo>
                    <a:pt x="0" y="3"/>
                    <a:pt x="3" y="0"/>
                    <a:pt x="6"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 name="Freeform 298">
              <a:extLst>
                <a:ext uri="{FF2B5EF4-FFF2-40B4-BE49-F238E27FC236}">
                  <a16:creationId xmlns:a16="http://schemas.microsoft.com/office/drawing/2014/main" xmlns="" id="{4FCFAC47-3103-4778-979C-B2A90E9E14EE}"/>
                </a:ext>
              </a:extLst>
            </p:cNvPr>
            <p:cNvSpPr>
              <a:spLocks/>
            </p:cNvSpPr>
            <p:nvPr/>
          </p:nvSpPr>
          <p:spPr bwMode="auto">
            <a:xfrm>
              <a:off x="6202363" y="3333750"/>
              <a:ext cx="11113" cy="12700"/>
            </a:xfrm>
            <a:custGeom>
              <a:avLst/>
              <a:gdLst>
                <a:gd name="T0" fmla="*/ 1 w 7"/>
                <a:gd name="T1" fmla="*/ 2 h 8"/>
                <a:gd name="T2" fmla="*/ 4 w 7"/>
                <a:gd name="T3" fmla="*/ 0 h 8"/>
                <a:gd name="T4" fmla="*/ 7 w 7"/>
                <a:gd name="T5" fmla="*/ 1 h 8"/>
                <a:gd name="T6" fmla="*/ 7 w 7"/>
                <a:gd name="T7" fmla="*/ 2 h 8"/>
                <a:gd name="T8" fmla="*/ 5 w 7"/>
                <a:gd name="T9" fmla="*/ 2 h 8"/>
                <a:gd name="T10" fmla="*/ 2 w 7"/>
                <a:gd name="T11" fmla="*/ 3 h 8"/>
                <a:gd name="T12" fmla="*/ 2 w 7"/>
                <a:gd name="T13" fmla="*/ 5 h 8"/>
                <a:gd name="T14" fmla="*/ 3 w 7"/>
                <a:gd name="T15" fmla="*/ 8 h 8"/>
                <a:gd name="T16" fmla="*/ 2 w 7"/>
                <a:gd name="T17" fmla="*/ 8 h 8"/>
                <a:gd name="T18" fmla="*/ 1 w 7"/>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2"/>
                  </a:moveTo>
                  <a:cubicBezTo>
                    <a:pt x="1" y="1"/>
                    <a:pt x="2" y="0"/>
                    <a:pt x="4" y="0"/>
                  </a:cubicBezTo>
                  <a:cubicBezTo>
                    <a:pt x="5" y="0"/>
                    <a:pt x="6" y="0"/>
                    <a:pt x="7" y="1"/>
                  </a:cubicBezTo>
                  <a:cubicBezTo>
                    <a:pt x="7" y="2"/>
                    <a:pt x="7" y="2"/>
                    <a:pt x="7" y="2"/>
                  </a:cubicBezTo>
                  <a:cubicBezTo>
                    <a:pt x="6" y="2"/>
                    <a:pt x="5" y="2"/>
                    <a:pt x="5" y="2"/>
                  </a:cubicBezTo>
                  <a:cubicBezTo>
                    <a:pt x="4" y="2"/>
                    <a:pt x="2" y="2"/>
                    <a:pt x="2" y="3"/>
                  </a:cubicBezTo>
                  <a:cubicBezTo>
                    <a:pt x="1" y="4"/>
                    <a:pt x="1" y="4"/>
                    <a:pt x="2" y="5"/>
                  </a:cubicBezTo>
                  <a:cubicBezTo>
                    <a:pt x="2" y="6"/>
                    <a:pt x="2" y="7"/>
                    <a:pt x="3" y="8"/>
                  </a:cubicBezTo>
                  <a:cubicBezTo>
                    <a:pt x="2" y="8"/>
                    <a:pt x="2" y="8"/>
                    <a:pt x="2" y="8"/>
                  </a:cubicBezTo>
                  <a:cubicBezTo>
                    <a:pt x="0" y="8"/>
                    <a:pt x="0" y="3"/>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Freeform 299">
              <a:extLst>
                <a:ext uri="{FF2B5EF4-FFF2-40B4-BE49-F238E27FC236}">
                  <a16:creationId xmlns:a16="http://schemas.microsoft.com/office/drawing/2014/main" xmlns="" id="{5C43F7E6-AC85-4D1B-A9F3-90C0A15BE5CD}"/>
                </a:ext>
              </a:extLst>
            </p:cNvPr>
            <p:cNvSpPr>
              <a:spLocks/>
            </p:cNvSpPr>
            <p:nvPr/>
          </p:nvSpPr>
          <p:spPr bwMode="auto">
            <a:xfrm>
              <a:off x="6219826" y="3333750"/>
              <a:ext cx="11113" cy="17463"/>
            </a:xfrm>
            <a:custGeom>
              <a:avLst/>
              <a:gdLst>
                <a:gd name="T0" fmla="*/ 0 w 8"/>
                <a:gd name="T1" fmla="*/ 8 h 11"/>
                <a:gd name="T2" fmla="*/ 5 w 8"/>
                <a:gd name="T3" fmla="*/ 7 h 11"/>
                <a:gd name="T4" fmla="*/ 3 w 8"/>
                <a:gd name="T5" fmla="*/ 1 h 11"/>
                <a:gd name="T6" fmla="*/ 3 w 8"/>
                <a:gd name="T7" fmla="*/ 0 h 11"/>
                <a:gd name="T8" fmla="*/ 6 w 8"/>
                <a:gd name="T9" fmla="*/ 8 h 11"/>
                <a:gd name="T10" fmla="*/ 0 w 8"/>
                <a:gd name="T11" fmla="*/ 8 h 11"/>
              </a:gdLst>
              <a:ahLst/>
              <a:cxnLst>
                <a:cxn ang="0">
                  <a:pos x="T0" y="T1"/>
                </a:cxn>
                <a:cxn ang="0">
                  <a:pos x="T2" y="T3"/>
                </a:cxn>
                <a:cxn ang="0">
                  <a:pos x="T4" y="T5"/>
                </a:cxn>
                <a:cxn ang="0">
                  <a:pos x="T6" y="T7"/>
                </a:cxn>
                <a:cxn ang="0">
                  <a:pos x="T8" y="T9"/>
                </a:cxn>
                <a:cxn ang="0">
                  <a:pos x="T10" y="T11"/>
                </a:cxn>
              </a:cxnLst>
              <a:rect l="0" t="0" r="r" b="b"/>
              <a:pathLst>
                <a:path w="8" h="11">
                  <a:moveTo>
                    <a:pt x="0" y="8"/>
                  </a:moveTo>
                  <a:cubicBezTo>
                    <a:pt x="2" y="9"/>
                    <a:pt x="4" y="8"/>
                    <a:pt x="5" y="7"/>
                  </a:cubicBezTo>
                  <a:cubicBezTo>
                    <a:pt x="6" y="5"/>
                    <a:pt x="4" y="2"/>
                    <a:pt x="3" y="1"/>
                  </a:cubicBezTo>
                  <a:cubicBezTo>
                    <a:pt x="3" y="0"/>
                    <a:pt x="3" y="0"/>
                    <a:pt x="3" y="0"/>
                  </a:cubicBezTo>
                  <a:cubicBezTo>
                    <a:pt x="6" y="2"/>
                    <a:pt x="8" y="6"/>
                    <a:pt x="6" y="8"/>
                  </a:cubicBezTo>
                  <a:cubicBezTo>
                    <a:pt x="5" y="10"/>
                    <a:pt x="2" y="11"/>
                    <a:pt x="0"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300">
              <a:extLst>
                <a:ext uri="{FF2B5EF4-FFF2-40B4-BE49-F238E27FC236}">
                  <a16:creationId xmlns:a16="http://schemas.microsoft.com/office/drawing/2014/main" xmlns="" id="{B15C5007-9060-4833-9A2D-BD066DE894B3}"/>
                </a:ext>
              </a:extLst>
            </p:cNvPr>
            <p:cNvSpPr>
              <a:spLocks/>
            </p:cNvSpPr>
            <p:nvPr/>
          </p:nvSpPr>
          <p:spPr bwMode="auto">
            <a:xfrm>
              <a:off x="6234113" y="3344862"/>
              <a:ext cx="7938" cy="11113"/>
            </a:xfrm>
            <a:custGeom>
              <a:avLst/>
              <a:gdLst>
                <a:gd name="T0" fmla="*/ 0 w 5"/>
                <a:gd name="T1" fmla="*/ 5 h 7"/>
                <a:gd name="T2" fmla="*/ 2 w 5"/>
                <a:gd name="T3" fmla="*/ 4 h 7"/>
                <a:gd name="T4" fmla="*/ 2 w 5"/>
                <a:gd name="T5" fmla="*/ 0 h 7"/>
                <a:gd name="T6" fmla="*/ 3 w 5"/>
                <a:gd name="T7" fmla="*/ 0 h 7"/>
                <a:gd name="T8" fmla="*/ 4 w 5"/>
                <a:gd name="T9" fmla="*/ 6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5"/>
                    <a:pt x="2" y="5"/>
                    <a:pt x="2" y="4"/>
                  </a:cubicBezTo>
                  <a:cubicBezTo>
                    <a:pt x="3" y="3"/>
                    <a:pt x="2" y="2"/>
                    <a:pt x="2" y="0"/>
                  </a:cubicBezTo>
                  <a:cubicBezTo>
                    <a:pt x="3" y="0"/>
                    <a:pt x="3" y="0"/>
                    <a:pt x="3" y="0"/>
                  </a:cubicBezTo>
                  <a:cubicBezTo>
                    <a:pt x="4" y="2"/>
                    <a:pt x="5" y="4"/>
                    <a:pt x="4" y="6"/>
                  </a:cubicBezTo>
                  <a:cubicBezTo>
                    <a:pt x="2" y="7"/>
                    <a:pt x="1" y="7"/>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301">
              <a:extLst>
                <a:ext uri="{FF2B5EF4-FFF2-40B4-BE49-F238E27FC236}">
                  <a16:creationId xmlns:a16="http://schemas.microsoft.com/office/drawing/2014/main" xmlns="" id="{4AD75F14-D328-46D1-B5C8-3010B3AA4FCD}"/>
                </a:ext>
              </a:extLst>
            </p:cNvPr>
            <p:cNvSpPr>
              <a:spLocks/>
            </p:cNvSpPr>
            <p:nvPr/>
          </p:nvSpPr>
          <p:spPr bwMode="auto">
            <a:xfrm>
              <a:off x="6180138" y="3343275"/>
              <a:ext cx="11113" cy="19050"/>
            </a:xfrm>
            <a:custGeom>
              <a:avLst/>
              <a:gdLst>
                <a:gd name="T0" fmla="*/ 3 w 8"/>
                <a:gd name="T1" fmla="*/ 1 h 12"/>
                <a:gd name="T2" fmla="*/ 4 w 8"/>
                <a:gd name="T3" fmla="*/ 1 h 12"/>
                <a:gd name="T4" fmla="*/ 3 w 8"/>
                <a:gd name="T5" fmla="*/ 6 h 12"/>
                <a:gd name="T6" fmla="*/ 7 w 8"/>
                <a:gd name="T7" fmla="*/ 10 h 12"/>
                <a:gd name="T8" fmla="*/ 8 w 8"/>
                <a:gd name="T9" fmla="*/ 11 h 12"/>
                <a:gd name="T10" fmla="*/ 2 w 8"/>
                <a:gd name="T11" fmla="*/ 8 h 12"/>
                <a:gd name="T12" fmla="*/ 3 w 8"/>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3" y="1"/>
                  </a:moveTo>
                  <a:cubicBezTo>
                    <a:pt x="3" y="0"/>
                    <a:pt x="4" y="1"/>
                    <a:pt x="4" y="1"/>
                  </a:cubicBezTo>
                  <a:cubicBezTo>
                    <a:pt x="4" y="3"/>
                    <a:pt x="3" y="4"/>
                    <a:pt x="3" y="6"/>
                  </a:cubicBezTo>
                  <a:cubicBezTo>
                    <a:pt x="3" y="8"/>
                    <a:pt x="5" y="10"/>
                    <a:pt x="7" y="10"/>
                  </a:cubicBezTo>
                  <a:cubicBezTo>
                    <a:pt x="8" y="10"/>
                    <a:pt x="8" y="11"/>
                    <a:pt x="8" y="11"/>
                  </a:cubicBezTo>
                  <a:cubicBezTo>
                    <a:pt x="5" y="12"/>
                    <a:pt x="3" y="10"/>
                    <a:pt x="2" y="8"/>
                  </a:cubicBezTo>
                  <a:cubicBezTo>
                    <a:pt x="0" y="6"/>
                    <a:pt x="1" y="2"/>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Freeform 302">
              <a:extLst>
                <a:ext uri="{FF2B5EF4-FFF2-40B4-BE49-F238E27FC236}">
                  <a16:creationId xmlns:a16="http://schemas.microsoft.com/office/drawing/2014/main" xmlns="" id="{0DFBA170-E293-4CDC-8A08-F70B40D8E20A}"/>
                </a:ext>
              </a:extLst>
            </p:cNvPr>
            <p:cNvSpPr>
              <a:spLocks/>
            </p:cNvSpPr>
            <p:nvPr/>
          </p:nvSpPr>
          <p:spPr bwMode="auto">
            <a:xfrm>
              <a:off x="5949951" y="3654425"/>
              <a:ext cx="103188" cy="77788"/>
            </a:xfrm>
            <a:custGeom>
              <a:avLst/>
              <a:gdLst>
                <a:gd name="T0" fmla="*/ 2 w 67"/>
                <a:gd name="T1" fmla="*/ 14 h 51"/>
                <a:gd name="T2" fmla="*/ 13 w 67"/>
                <a:gd name="T3" fmla="*/ 37 h 51"/>
                <a:gd name="T4" fmla="*/ 52 w 67"/>
                <a:gd name="T5" fmla="*/ 41 h 51"/>
                <a:gd name="T6" fmla="*/ 53 w 67"/>
                <a:gd name="T7" fmla="*/ 13 h 51"/>
                <a:gd name="T8" fmla="*/ 49 w 67"/>
                <a:gd name="T9" fmla="*/ 15 h 51"/>
                <a:gd name="T10" fmla="*/ 41 w 67"/>
                <a:gd name="T11" fmla="*/ 20 h 51"/>
                <a:gd name="T12" fmla="*/ 35 w 67"/>
                <a:gd name="T13" fmla="*/ 19 h 51"/>
                <a:gd name="T14" fmla="*/ 29 w 67"/>
                <a:gd name="T15" fmla="*/ 14 h 51"/>
                <a:gd name="T16" fmla="*/ 23 w 67"/>
                <a:gd name="T17" fmla="*/ 3 h 51"/>
                <a:gd name="T18" fmla="*/ 11 w 67"/>
                <a:gd name="T19" fmla="*/ 3 h 51"/>
                <a:gd name="T20" fmla="*/ 2 w 67"/>
                <a:gd name="T21"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1">
                  <a:moveTo>
                    <a:pt x="2" y="14"/>
                  </a:moveTo>
                  <a:cubicBezTo>
                    <a:pt x="4" y="22"/>
                    <a:pt x="8" y="31"/>
                    <a:pt x="13" y="37"/>
                  </a:cubicBezTo>
                  <a:cubicBezTo>
                    <a:pt x="23" y="50"/>
                    <a:pt x="40" y="51"/>
                    <a:pt x="52" y="41"/>
                  </a:cubicBezTo>
                  <a:cubicBezTo>
                    <a:pt x="60" y="35"/>
                    <a:pt x="67" y="16"/>
                    <a:pt x="53" y="13"/>
                  </a:cubicBezTo>
                  <a:cubicBezTo>
                    <a:pt x="51" y="12"/>
                    <a:pt x="49" y="13"/>
                    <a:pt x="49" y="15"/>
                  </a:cubicBezTo>
                  <a:cubicBezTo>
                    <a:pt x="48" y="18"/>
                    <a:pt x="43" y="20"/>
                    <a:pt x="41" y="20"/>
                  </a:cubicBezTo>
                  <a:cubicBezTo>
                    <a:pt x="39" y="20"/>
                    <a:pt x="37" y="20"/>
                    <a:pt x="35" y="19"/>
                  </a:cubicBezTo>
                  <a:cubicBezTo>
                    <a:pt x="33" y="18"/>
                    <a:pt x="31" y="16"/>
                    <a:pt x="29" y="14"/>
                  </a:cubicBezTo>
                  <a:cubicBezTo>
                    <a:pt x="26" y="11"/>
                    <a:pt x="27" y="6"/>
                    <a:pt x="23" y="3"/>
                  </a:cubicBezTo>
                  <a:cubicBezTo>
                    <a:pt x="20" y="0"/>
                    <a:pt x="15" y="1"/>
                    <a:pt x="11" y="3"/>
                  </a:cubicBezTo>
                  <a:cubicBezTo>
                    <a:pt x="4" y="5"/>
                    <a:pt x="0" y="7"/>
                    <a:pt x="2" y="14"/>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303">
              <a:extLst>
                <a:ext uri="{FF2B5EF4-FFF2-40B4-BE49-F238E27FC236}">
                  <a16:creationId xmlns:a16="http://schemas.microsoft.com/office/drawing/2014/main" xmlns="" id="{E02CB208-D298-46A5-AE52-E1B4EE1CEEAF}"/>
                </a:ext>
              </a:extLst>
            </p:cNvPr>
            <p:cNvSpPr>
              <a:spLocks/>
            </p:cNvSpPr>
            <p:nvPr/>
          </p:nvSpPr>
          <p:spPr bwMode="auto">
            <a:xfrm>
              <a:off x="6157913" y="3554412"/>
              <a:ext cx="96838" cy="111125"/>
            </a:xfrm>
            <a:custGeom>
              <a:avLst/>
              <a:gdLst>
                <a:gd name="T0" fmla="*/ 11 w 63"/>
                <a:gd name="T1" fmla="*/ 68 h 72"/>
                <a:gd name="T2" fmla="*/ 26 w 63"/>
                <a:gd name="T3" fmla="*/ 62 h 72"/>
                <a:gd name="T4" fmla="*/ 32 w 63"/>
                <a:gd name="T5" fmla="*/ 63 h 72"/>
                <a:gd name="T6" fmla="*/ 41 w 63"/>
                <a:gd name="T7" fmla="*/ 55 h 72"/>
                <a:gd name="T8" fmla="*/ 53 w 63"/>
                <a:gd name="T9" fmla="*/ 56 h 72"/>
                <a:gd name="T10" fmla="*/ 62 w 63"/>
                <a:gd name="T11" fmla="*/ 32 h 72"/>
                <a:gd name="T12" fmla="*/ 63 w 63"/>
                <a:gd name="T13" fmla="*/ 29 h 72"/>
                <a:gd name="T14" fmla="*/ 38 w 63"/>
                <a:gd name="T15" fmla="*/ 1 h 72"/>
                <a:gd name="T16" fmla="*/ 6 w 63"/>
                <a:gd name="T17" fmla="*/ 23 h 72"/>
                <a:gd name="T18" fmla="*/ 11 w 63"/>
                <a:gd name="T19"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2">
                  <a:moveTo>
                    <a:pt x="11" y="68"/>
                  </a:moveTo>
                  <a:cubicBezTo>
                    <a:pt x="18" y="72"/>
                    <a:pt x="23" y="68"/>
                    <a:pt x="26" y="62"/>
                  </a:cubicBezTo>
                  <a:cubicBezTo>
                    <a:pt x="27" y="63"/>
                    <a:pt x="29" y="64"/>
                    <a:pt x="32" y="63"/>
                  </a:cubicBezTo>
                  <a:cubicBezTo>
                    <a:pt x="36" y="62"/>
                    <a:pt x="39" y="59"/>
                    <a:pt x="41" y="55"/>
                  </a:cubicBezTo>
                  <a:cubicBezTo>
                    <a:pt x="44" y="59"/>
                    <a:pt x="47" y="62"/>
                    <a:pt x="53" y="56"/>
                  </a:cubicBezTo>
                  <a:cubicBezTo>
                    <a:pt x="60" y="51"/>
                    <a:pt x="62" y="40"/>
                    <a:pt x="62" y="32"/>
                  </a:cubicBezTo>
                  <a:cubicBezTo>
                    <a:pt x="62" y="31"/>
                    <a:pt x="63" y="30"/>
                    <a:pt x="63" y="29"/>
                  </a:cubicBezTo>
                  <a:cubicBezTo>
                    <a:pt x="62" y="15"/>
                    <a:pt x="52" y="1"/>
                    <a:pt x="38" y="1"/>
                  </a:cubicBezTo>
                  <a:cubicBezTo>
                    <a:pt x="22" y="0"/>
                    <a:pt x="10" y="9"/>
                    <a:pt x="6" y="23"/>
                  </a:cubicBezTo>
                  <a:cubicBezTo>
                    <a:pt x="2" y="34"/>
                    <a:pt x="0" y="59"/>
                    <a:pt x="11" y="68"/>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304">
              <a:extLst>
                <a:ext uri="{FF2B5EF4-FFF2-40B4-BE49-F238E27FC236}">
                  <a16:creationId xmlns:a16="http://schemas.microsoft.com/office/drawing/2014/main" xmlns="" id="{B40FCB9A-07F8-4B8D-BE1A-8F7FE858E566}"/>
                </a:ext>
              </a:extLst>
            </p:cNvPr>
            <p:cNvSpPr>
              <a:spLocks/>
            </p:cNvSpPr>
            <p:nvPr/>
          </p:nvSpPr>
          <p:spPr bwMode="auto">
            <a:xfrm>
              <a:off x="6010276" y="3863975"/>
              <a:ext cx="69850" cy="44450"/>
            </a:xfrm>
            <a:custGeom>
              <a:avLst/>
              <a:gdLst>
                <a:gd name="T0" fmla="*/ 1 w 45"/>
                <a:gd name="T1" fmla="*/ 21 h 29"/>
                <a:gd name="T2" fmla="*/ 3 w 45"/>
                <a:gd name="T3" fmla="*/ 23 h 29"/>
                <a:gd name="T4" fmla="*/ 18 w 45"/>
                <a:gd name="T5" fmla="*/ 29 h 29"/>
                <a:gd name="T6" fmla="*/ 26 w 45"/>
                <a:gd name="T7" fmla="*/ 28 h 29"/>
                <a:gd name="T8" fmla="*/ 28 w 45"/>
                <a:gd name="T9" fmla="*/ 27 h 29"/>
                <a:gd name="T10" fmla="*/ 29 w 45"/>
                <a:gd name="T11" fmla="*/ 28 h 29"/>
                <a:gd name="T12" fmla="*/ 38 w 45"/>
                <a:gd name="T13" fmla="*/ 29 h 29"/>
                <a:gd name="T14" fmla="*/ 44 w 45"/>
                <a:gd name="T15" fmla="*/ 25 h 29"/>
                <a:gd name="T16" fmla="*/ 43 w 45"/>
                <a:gd name="T17" fmla="*/ 5 h 29"/>
                <a:gd name="T18" fmla="*/ 43 w 45"/>
                <a:gd name="T19" fmla="*/ 3 h 29"/>
                <a:gd name="T20" fmla="*/ 43 w 45"/>
                <a:gd name="T21" fmla="*/ 3 h 29"/>
                <a:gd name="T22" fmla="*/ 41 w 45"/>
                <a:gd name="T23" fmla="*/ 2 h 29"/>
                <a:gd name="T24" fmla="*/ 22 w 45"/>
                <a:gd name="T25" fmla="*/ 0 h 29"/>
                <a:gd name="T26" fmla="*/ 20 w 45"/>
                <a:gd name="T27" fmla="*/ 2 h 29"/>
                <a:gd name="T28" fmla="*/ 7 w 45"/>
                <a:gd name="T29" fmla="*/ 8 h 29"/>
                <a:gd name="T30" fmla="*/ 5 w 45"/>
                <a:gd name="T31" fmla="*/ 10 h 29"/>
                <a:gd name="T32" fmla="*/ 3 w 45"/>
                <a:gd name="T33" fmla="*/ 10 h 29"/>
                <a:gd name="T34" fmla="*/ 1 w 45"/>
                <a:gd name="T3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9">
                  <a:moveTo>
                    <a:pt x="1" y="21"/>
                  </a:moveTo>
                  <a:cubicBezTo>
                    <a:pt x="1" y="22"/>
                    <a:pt x="2" y="23"/>
                    <a:pt x="3" y="23"/>
                  </a:cubicBezTo>
                  <a:cubicBezTo>
                    <a:pt x="6" y="27"/>
                    <a:pt x="12" y="29"/>
                    <a:pt x="18" y="29"/>
                  </a:cubicBezTo>
                  <a:cubicBezTo>
                    <a:pt x="20" y="29"/>
                    <a:pt x="23" y="28"/>
                    <a:pt x="26" y="28"/>
                  </a:cubicBezTo>
                  <a:cubicBezTo>
                    <a:pt x="28" y="27"/>
                    <a:pt x="29" y="27"/>
                    <a:pt x="28" y="27"/>
                  </a:cubicBezTo>
                  <a:cubicBezTo>
                    <a:pt x="29" y="28"/>
                    <a:pt x="29" y="28"/>
                    <a:pt x="29" y="28"/>
                  </a:cubicBezTo>
                  <a:cubicBezTo>
                    <a:pt x="32" y="29"/>
                    <a:pt x="34" y="29"/>
                    <a:pt x="38" y="29"/>
                  </a:cubicBezTo>
                  <a:cubicBezTo>
                    <a:pt x="42" y="28"/>
                    <a:pt x="43" y="28"/>
                    <a:pt x="44" y="25"/>
                  </a:cubicBezTo>
                  <a:cubicBezTo>
                    <a:pt x="45" y="19"/>
                    <a:pt x="44" y="11"/>
                    <a:pt x="43" y="5"/>
                  </a:cubicBezTo>
                  <a:cubicBezTo>
                    <a:pt x="43" y="5"/>
                    <a:pt x="43" y="4"/>
                    <a:pt x="43" y="3"/>
                  </a:cubicBezTo>
                  <a:cubicBezTo>
                    <a:pt x="43" y="3"/>
                    <a:pt x="43" y="3"/>
                    <a:pt x="43" y="3"/>
                  </a:cubicBezTo>
                  <a:cubicBezTo>
                    <a:pt x="43" y="1"/>
                    <a:pt x="41" y="1"/>
                    <a:pt x="41" y="2"/>
                  </a:cubicBezTo>
                  <a:cubicBezTo>
                    <a:pt x="35" y="1"/>
                    <a:pt x="28" y="0"/>
                    <a:pt x="22" y="0"/>
                  </a:cubicBezTo>
                  <a:cubicBezTo>
                    <a:pt x="21" y="0"/>
                    <a:pt x="20" y="1"/>
                    <a:pt x="20" y="2"/>
                  </a:cubicBezTo>
                  <a:cubicBezTo>
                    <a:pt x="20" y="9"/>
                    <a:pt x="11" y="6"/>
                    <a:pt x="7" y="8"/>
                  </a:cubicBezTo>
                  <a:cubicBezTo>
                    <a:pt x="6" y="9"/>
                    <a:pt x="6" y="9"/>
                    <a:pt x="5" y="10"/>
                  </a:cubicBezTo>
                  <a:cubicBezTo>
                    <a:pt x="4" y="10"/>
                    <a:pt x="4" y="10"/>
                    <a:pt x="3" y="10"/>
                  </a:cubicBezTo>
                  <a:cubicBezTo>
                    <a:pt x="0" y="12"/>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305">
              <a:extLst>
                <a:ext uri="{FF2B5EF4-FFF2-40B4-BE49-F238E27FC236}">
                  <a16:creationId xmlns:a16="http://schemas.microsoft.com/office/drawing/2014/main" xmlns="" id="{894800D9-0621-4514-A318-18C9C76F8841}"/>
                </a:ext>
              </a:extLst>
            </p:cNvPr>
            <p:cNvSpPr>
              <a:spLocks/>
            </p:cNvSpPr>
            <p:nvPr/>
          </p:nvSpPr>
          <p:spPr bwMode="auto">
            <a:xfrm>
              <a:off x="6011863" y="3890962"/>
              <a:ext cx="63500" cy="22225"/>
            </a:xfrm>
            <a:custGeom>
              <a:avLst/>
              <a:gdLst>
                <a:gd name="T0" fmla="*/ 3 w 41"/>
                <a:gd name="T1" fmla="*/ 1 h 15"/>
                <a:gd name="T2" fmla="*/ 29 w 41"/>
                <a:gd name="T3" fmla="*/ 3 h 15"/>
                <a:gd name="T4" fmla="*/ 41 w 41"/>
                <a:gd name="T5" fmla="*/ 4 h 15"/>
                <a:gd name="T6" fmla="*/ 40 w 41"/>
                <a:gd name="T7" fmla="*/ 5 h 15"/>
                <a:gd name="T8" fmla="*/ 1 w 41"/>
                <a:gd name="T9" fmla="*/ 3 h 15"/>
                <a:gd name="T10" fmla="*/ 3 w 41"/>
                <a:gd name="T11" fmla="*/ 1 h 15"/>
              </a:gdLst>
              <a:ahLst/>
              <a:cxnLst>
                <a:cxn ang="0">
                  <a:pos x="T0" y="T1"/>
                </a:cxn>
                <a:cxn ang="0">
                  <a:pos x="T2" y="T3"/>
                </a:cxn>
                <a:cxn ang="0">
                  <a:pos x="T4" y="T5"/>
                </a:cxn>
                <a:cxn ang="0">
                  <a:pos x="T6" y="T7"/>
                </a:cxn>
                <a:cxn ang="0">
                  <a:pos x="T8" y="T9"/>
                </a:cxn>
                <a:cxn ang="0">
                  <a:pos x="T10" y="T11"/>
                </a:cxn>
              </a:cxnLst>
              <a:rect l="0" t="0" r="r" b="b"/>
              <a:pathLst>
                <a:path w="41" h="15">
                  <a:moveTo>
                    <a:pt x="3" y="1"/>
                  </a:moveTo>
                  <a:cubicBezTo>
                    <a:pt x="10" y="8"/>
                    <a:pt x="20" y="5"/>
                    <a:pt x="29" y="3"/>
                  </a:cubicBezTo>
                  <a:cubicBezTo>
                    <a:pt x="33" y="3"/>
                    <a:pt x="37" y="2"/>
                    <a:pt x="41" y="4"/>
                  </a:cubicBezTo>
                  <a:cubicBezTo>
                    <a:pt x="41" y="5"/>
                    <a:pt x="41" y="5"/>
                    <a:pt x="40" y="5"/>
                  </a:cubicBezTo>
                  <a:cubicBezTo>
                    <a:pt x="27" y="2"/>
                    <a:pt x="12" y="15"/>
                    <a:pt x="1" y="3"/>
                  </a:cubicBezTo>
                  <a:cubicBezTo>
                    <a:pt x="0" y="1"/>
                    <a:pt x="1"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306">
              <a:extLst>
                <a:ext uri="{FF2B5EF4-FFF2-40B4-BE49-F238E27FC236}">
                  <a16:creationId xmlns:a16="http://schemas.microsoft.com/office/drawing/2014/main" xmlns="" id="{6C3CFF89-5976-4196-B330-CF3369F35A95}"/>
                </a:ext>
              </a:extLst>
            </p:cNvPr>
            <p:cNvSpPr>
              <a:spLocks/>
            </p:cNvSpPr>
            <p:nvPr/>
          </p:nvSpPr>
          <p:spPr bwMode="auto">
            <a:xfrm>
              <a:off x="6019801" y="3875087"/>
              <a:ext cx="12700" cy="25400"/>
            </a:xfrm>
            <a:custGeom>
              <a:avLst/>
              <a:gdLst>
                <a:gd name="T0" fmla="*/ 2 w 8"/>
                <a:gd name="T1" fmla="*/ 0 h 17"/>
                <a:gd name="T2" fmla="*/ 8 w 8"/>
                <a:gd name="T3" fmla="*/ 15 h 17"/>
                <a:gd name="T4" fmla="*/ 6 w 8"/>
                <a:gd name="T5" fmla="*/ 15 h 17"/>
                <a:gd name="T6" fmla="*/ 1 w 8"/>
                <a:gd name="T7" fmla="*/ 2 h 17"/>
                <a:gd name="T8" fmla="*/ 2 w 8"/>
                <a:gd name="T9" fmla="*/ 0 h 17"/>
              </a:gdLst>
              <a:ahLst/>
              <a:cxnLst>
                <a:cxn ang="0">
                  <a:pos x="T0" y="T1"/>
                </a:cxn>
                <a:cxn ang="0">
                  <a:pos x="T2" y="T3"/>
                </a:cxn>
                <a:cxn ang="0">
                  <a:pos x="T4" y="T5"/>
                </a:cxn>
                <a:cxn ang="0">
                  <a:pos x="T6" y="T7"/>
                </a:cxn>
                <a:cxn ang="0">
                  <a:pos x="T8" y="T9"/>
                </a:cxn>
              </a:cxnLst>
              <a:rect l="0" t="0" r="r" b="b"/>
              <a:pathLst>
                <a:path w="8" h="17">
                  <a:moveTo>
                    <a:pt x="2" y="0"/>
                  </a:moveTo>
                  <a:cubicBezTo>
                    <a:pt x="6" y="4"/>
                    <a:pt x="8" y="9"/>
                    <a:pt x="8" y="15"/>
                  </a:cubicBezTo>
                  <a:cubicBezTo>
                    <a:pt x="8" y="17"/>
                    <a:pt x="6" y="17"/>
                    <a:pt x="6" y="15"/>
                  </a:cubicBezTo>
                  <a:cubicBezTo>
                    <a:pt x="6" y="10"/>
                    <a:pt x="4" y="5"/>
                    <a:pt x="1" y="2"/>
                  </a:cubicBezTo>
                  <a:cubicBezTo>
                    <a:pt x="0" y="1"/>
                    <a:pt x="1"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Freeform 307">
              <a:extLst>
                <a:ext uri="{FF2B5EF4-FFF2-40B4-BE49-F238E27FC236}">
                  <a16:creationId xmlns:a16="http://schemas.microsoft.com/office/drawing/2014/main" xmlns="" id="{183F8478-1336-4EC7-B0C2-BD9F7C485E35}"/>
                </a:ext>
              </a:extLst>
            </p:cNvPr>
            <p:cNvSpPr>
              <a:spLocks/>
            </p:cNvSpPr>
            <p:nvPr/>
          </p:nvSpPr>
          <p:spPr bwMode="auto">
            <a:xfrm>
              <a:off x="6027738" y="3863975"/>
              <a:ext cx="26988" cy="26988"/>
            </a:xfrm>
            <a:custGeom>
              <a:avLst/>
              <a:gdLst>
                <a:gd name="T0" fmla="*/ 1 w 18"/>
                <a:gd name="T1" fmla="*/ 13 h 17"/>
                <a:gd name="T2" fmla="*/ 13 w 18"/>
                <a:gd name="T3" fmla="*/ 12 h 17"/>
                <a:gd name="T4" fmla="*/ 16 w 18"/>
                <a:gd name="T5" fmla="*/ 2 h 17"/>
                <a:gd name="T6" fmla="*/ 18 w 18"/>
                <a:gd name="T7" fmla="*/ 2 h 17"/>
                <a:gd name="T8" fmla="*/ 14 w 18"/>
                <a:gd name="T9" fmla="*/ 14 h 17"/>
                <a:gd name="T10" fmla="*/ 1 w 18"/>
                <a:gd name="T11" fmla="*/ 15 h 17"/>
                <a:gd name="T12" fmla="*/ 1 w 18"/>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 y="13"/>
                  </a:moveTo>
                  <a:cubicBezTo>
                    <a:pt x="5" y="13"/>
                    <a:pt x="9" y="15"/>
                    <a:pt x="13" y="12"/>
                  </a:cubicBezTo>
                  <a:cubicBezTo>
                    <a:pt x="15" y="9"/>
                    <a:pt x="16" y="5"/>
                    <a:pt x="16" y="2"/>
                  </a:cubicBezTo>
                  <a:cubicBezTo>
                    <a:pt x="16" y="0"/>
                    <a:pt x="18" y="0"/>
                    <a:pt x="18" y="2"/>
                  </a:cubicBezTo>
                  <a:cubicBezTo>
                    <a:pt x="18" y="6"/>
                    <a:pt x="17" y="11"/>
                    <a:pt x="14" y="14"/>
                  </a:cubicBezTo>
                  <a:cubicBezTo>
                    <a:pt x="11" y="17"/>
                    <a:pt x="4" y="17"/>
                    <a:pt x="1" y="15"/>
                  </a:cubicBezTo>
                  <a:cubicBezTo>
                    <a:pt x="0" y="14"/>
                    <a:pt x="1" y="14"/>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308">
              <a:extLst>
                <a:ext uri="{FF2B5EF4-FFF2-40B4-BE49-F238E27FC236}">
                  <a16:creationId xmlns:a16="http://schemas.microsoft.com/office/drawing/2014/main" xmlns="" id="{8A3FDB68-9A6F-4CC3-AC13-A422FD0BF9A6}"/>
                </a:ext>
              </a:extLst>
            </p:cNvPr>
            <p:cNvSpPr>
              <a:spLocks/>
            </p:cNvSpPr>
            <p:nvPr/>
          </p:nvSpPr>
          <p:spPr bwMode="auto">
            <a:xfrm>
              <a:off x="6038851" y="3870325"/>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4"/>
                    <a:pt x="8" y="5"/>
                  </a:cubicBezTo>
                  <a:cubicBezTo>
                    <a:pt x="8" y="6"/>
                    <a:pt x="8" y="6"/>
                    <a:pt x="8" y="6"/>
                  </a:cubicBezTo>
                  <a:cubicBezTo>
                    <a:pt x="5" y="5"/>
                    <a:pt x="2"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309">
              <a:extLst>
                <a:ext uri="{FF2B5EF4-FFF2-40B4-BE49-F238E27FC236}">
                  <a16:creationId xmlns:a16="http://schemas.microsoft.com/office/drawing/2014/main" xmlns="" id="{F619B623-72EE-4145-A8BA-5CA3FE332C77}"/>
                </a:ext>
              </a:extLst>
            </p:cNvPr>
            <p:cNvSpPr>
              <a:spLocks/>
            </p:cNvSpPr>
            <p:nvPr/>
          </p:nvSpPr>
          <p:spPr bwMode="auto">
            <a:xfrm>
              <a:off x="6035676" y="3873500"/>
              <a:ext cx="11113" cy="12700"/>
            </a:xfrm>
            <a:custGeom>
              <a:avLst/>
              <a:gdLst>
                <a:gd name="T0" fmla="*/ 2 w 7"/>
                <a:gd name="T1" fmla="*/ 1 h 8"/>
                <a:gd name="T2" fmla="*/ 4 w 7"/>
                <a:gd name="T3" fmla="*/ 4 h 8"/>
                <a:gd name="T4" fmla="*/ 6 w 7"/>
                <a:gd name="T5" fmla="*/ 6 h 8"/>
                <a:gd name="T6" fmla="*/ 6 w 7"/>
                <a:gd name="T7" fmla="*/ 7 h 8"/>
                <a:gd name="T8" fmla="*/ 0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2" y="2"/>
                    <a:pt x="3" y="3"/>
                    <a:pt x="4" y="4"/>
                  </a:cubicBezTo>
                  <a:cubicBezTo>
                    <a:pt x="5" y="5"/>
                    <a:pt x="6" y="5"/>
                    <a:pt x="6" y="6"/>
                  </a:cubicBezTo>
                  <a:cubicBezTo>
                    <a:pt x="7" y="7"/>
                    <a:pt x="6" y="8"/>
                    <a:pt x="6" y="7"/>
                  </a:cubicBezTo>
                  <a:cubicBezTo>
                    <a:pt x="3" y="6"/>
                    <a:pt x="1" y="4"/>
                    <a:pt x="0"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Freeform 310">
              <a:extLst>
                <a:ext uri="{FF2B5EF4-FFF2-40B4-BE49-F238E27FC236}">
                  <a16:creationId xmlns:a16="http://schemas.microsoft.com/office/drawing/2014/main" xmlns="" id="{2770E3DC-7ECE-4B13-B575-93F921D43B4E}"/>
                </a:ext>
              </a:extLst>
            </p:cNvPr>
            <p:cNvSpPr>
              <a:spLocks/>
            </p:cNvSpPr>
            <p:nvPr/>
          </p:nvSpPr>
          <p:spPr bwMode="auto">
            <a:xfrm>
              <a:off x="6027738" y="3875087"/>
              <a:ext cx="11113" cy="12700"/>
            </a:xfrm>
            <a:custGeom>
              <a:avLst/>
              <a:gdLst>
                <a:gd name="T0" fmla="*/ 1 w 7"/>
                <a:gd name="T1" fmla="*/ 0 h 8"/>
                <a:gd name="T2" fmla="*/ 4 w 7"/>
                <a:gd name="T3" fmla="*/ 3 h 8"/>
                <a:gd name="T4" fmla="*/ 7 w 7"/>
                <a:gd name="T5" fmla="*/ 7 h 8"/>
                <a:gd name="T6" fmla="*/ 6 w 7"/>
                <a:gd name="T7" fmla="*/ 8 h 8"/>
                <a:gd name="T8" fmla="*/ 3 w 7"/>
                <a:gd name="T9" fmla="*/ 4 h 8"/>
                <a:gd name="T10" fmla="*/ 0 w 7"/>
                <a:gd name="T11" fmla="*/ 1 h 8"/>
                <a:gd name="T12" fmla="*/ 1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1" y="0"/>
                  </a:moveTo>
                  <a:cubicBezTo>
                    <a:pt x="2" y="1"/>
                    <a:pt x="3" y="2"/>
                    <a:pt x="4" y="3"/>
                  </a:cubicBezTo>
                  <a:cubicBezTo>
                    <a:pt x="5" y="4"/>
                    <a:pt x="6" y="6"/>
                    <a:pt x="7" y="7"/>
                  </a:cubicBezTo>
                  <a:cubicBezTo>
                    <a:pt x="7" y="7"/>
                    <a:pt x="7" y="8"/>
                    <a:pt x="6" y="8"/>
                  </a:cubicBezTo>
                  <a:cubicBezTo>
                    <a:pt x="5" y="7"/>
                    <a:pt x="4" y="6"/>
                    <a:pt x="3" y="4"/>
                  </a:cubicBezTo>
                  <a:cubicBezTo>
                    <a:pt x="2" y="4"/>
                    <a:pt x="0"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311">
              <a:extLst>
                <a:ext uri="{FF2B5EF4-FFF2-40B4-BE49-F238E27FC236}">
                  <a16:creationId xmlns:a16="http://schemas.microsoft.com/office/drawing/2014/main" xmlns="" id="{C1A26D8A-0E3C-442D-9270-08C5C1BB4DDE}"/>
                </a:ext>
              </a:extLst>
            </p:cNvPr>
            <p:cNvSpPr>
              <a:spLocks/>
            </p:cNvSpPr>
            <p:nvPr/>
          </p:nvSpPr>
          <p:spPr bwMode="auto">
            <a:xfrm>
              <a:off x="6062663" y="3884612"/>
              <a:ext cx="14288" cy="12700"/>
            </a:xfrm>
            <a:custGeom>
              <a:avLst/>
              <a:gdLst>
                <a:gd name="T0" fmla="*/ 3 w 9"/>
                <a:gd name="T1" fmla="*/ 2 h 9"/>
                <a:gd name="T2" fmla="*/ 9 w 9"/>
                <a:gd name="T3" fmla="*/ 0 h 9"/>
                <a:gd name="T4" fmla="*/ 9 w 9"/>
                <a:gd name="T5" fmla="*/ 1 h 9"/>
                <a:gd name="T6" fmla="*/ 4 w 9"/>
                <a:gd name="T7" fmla="*/ 3 h 9"/>
                <a:gd name="T8" fmla="*/ 2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5" y="1"/>
                    <a:pt x="7" y="0"/>
                    <a:pt x="9" y="0"/>
                  </a:cubicBezTo>
                  <a:cubicBezTo>
                    <a:pt x="9" y="0"/>
                    <a:pt x="9" y="1"/>
                    <a:pt x="9" y="1"/>
                  </a:cubicBezTo>
                  <a:cubicBezTo>
                    <a:pt x="7" y="1"/>
                    <a:pt x="5" y="2"/>
                    <a:pt x="4" y="3"/>
                  </a:cubicBezTo>
                  <a:cubicBezTo>
                    <a:pt x="3" y="5"/>
                    <a:pt x="2" y="6"/>
                    <a:pt x="2" y="8"/>
                  </a:cubicBezTo>
                  <a:cubicBezTo>
                    <a:pt x="1" y="9"/>
                    <a:pt x="1" y="8"/>
                    <a:pt x="0" y="8"/>
                  </a:cubicBezTo>
                  <a:cubicBezTo>
                    <a:pt x="0" y="6"/>
                    <a:pt x="2"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312">
              <a:extLst>
                <a:ext uri="{FF2B5EF4-FFF2-40B4-BE49-F238E27FC236}">
                  <a16:creationId xmlns:a16="http://schemas.microsoft.com/office/drawing/2014/main" xmlns="" id="{DEAB7C70-88CC-41CB-AFCE-62850C954881}"/>
                </a:ext>
              </a:extLst>
            </p:cNvPr>
            <p:cNvSpPr>
              <a:spLocks/>
            </p:cNvSpPr>
            <p:nvPr/>
          </p:nvSpPr>
          <p:spPr bwMode="auto">
            <a:xfrm>
              <a:off x="6040438" y="3867150"/>
              <a:ext cx="12700" cy="6350"/>
            </a:xfrm>
            <a:custGeom>
              <a:avLst/>
              <a:gdLst>
                <a:gd name="T0" fmla="*/ 1 w 8"/>
                <a:gd name="T1" fmla="*/ 1 h 4"/>
                <a:gd name="T2" fmla="*/ 5 w 8"/>
                <a:gd name="T3" fmla="*/ 3 h 4"/>
                <a:gd name="T4" fmla="*/ 8 w 8"/>
                <a:gd name="T5" fmla="*/ 4 h 4"/>
                <a:gd name="T6" fmla="*/ 8 w 8"/>
                <a:gd name="T7" fmla="*/ 4 h 4"/>
                <a:gd name="T8" fmla="*/ 5 w 8"/>
                <a:gd name="T9" fmla="*/ 4 h 4"/>
                <a:gd name="T10" fmla="*/ 1 w 8"/>
                <a:gd name="T11" fmla="*/ 2 h 4"/>
                <a:gd name="T12" fmla="*/ 1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1" y="1"/>
                  </a:moveTo>
                  <a:cubicBezTo>
                    <a:pt x="3" y="2"/>
                    <a:pt x="4" y="2"/>
                    <a:pt x="5" y="3"/>
                  </a:cubicBezTo>
                  <a:cubicBezTo>
                    <a:pt x="6" y="3"/>
                    <a:pt x="7" y="3"/>
                    <a:pt x="8" y="4"/>
                  </a:cubicBezTo>
                  <a:cubicBezTo>
                    <a:pt x="8" y="4"/>
                    <a:pt x="8" y="4"/>
                    <a:pt x="8" y="4"/>
                  </a:cubicBezTo>
                  <a:cubicBezTo>
                    <a:pt x="7" y="4"/>
                    <a:pt x="6" y="4"/>
                    <a:pt x="5" y="4"/>
                  </a:cubicBezTo>
                  <a:cubicBezTo>
                    <a:pt x="3" y="3"/>
                    <a:pt x="2" y="3"/>
                    <a:pt x="1" y="2"/>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313">
              <a:extLst>
                <a:ext uri="{FF2B5EF4-FFF2-40B4-BE49-F238E27FC236}">
                  <a16:creationId xmlns:a16="http://schemas.microsoft.com/office/drawing/2014/main" xmlns="" id="{F3481C4B-7575-405D-9591-98DB937FD966}"/>
                </a:ext>
              </a:extLst>
            </p:cNvPr>
            <p:cNvSpPr>
              <a:spLocks/>
            </p:cNvSpPr>
            <p:nvPr/>
          </p:nvSpPr>
          <p:spPr bwMode="auto">
            <a:xfrm>
              <a:off x="6015038" y="3881437"/>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314">
              <a:extLst>
                <a:ext uri="{FF2B5EF4-FFF2-40B4-BE49-F238E27FC236}">
                  <a16:creationId xmlns:a16="http://schemas.microsoft.com/office/drawing/2014/main" xmlns="" id="{F692E72C-2ED1-431E-B8ED-88617116C4D9}"/>
                </a:ext>
              </a:extLst>
            </p:cNvPr>
            <p:cNvSpPr>
              <a:spLocks/>
            </p:cNvSpPr>
            <p:nvPr/>
          </p:nvSpPr>
          <p:spPr bwMode="auto">
            <a:xfrm>
              <a:off x="6076951" y="3871912"/>
              <a:ext cx="68263" cy="46038"/>
            </a:xfrm>
            <a:custGeom>
              <a:avLst/>
              <a:gdLst>
                <a:gd name="T0" fmla="*/ 1 w 45"/>
                <a:gd name="T1" fmla="*/ 21 h 30"/>
                <a:gd name="T2" fmla="*/ 3 w 45"/>
                <a:gd name="T3" fmla="*/ 23 h 30"/>
                <a:gd name="T4" fmla="*/ 18 w 45"/>
                <a:gd name="T5" fmla="*/ 29 h 30"/>
                <a:gd name="T6" fmla="*/ 26 w 45"/>
                <a:gd name="T7" fmla="*/ 28 h 30"/>
                <a:gd name="T8" fmla="*/ 29 w 45"/>
                <a:gd name="T9" fmla="*/ 27 h 30"/>
                <a:gd name="T10" fmla="*/ 29 w 45"/>
                <a:gd name="T11" fmla="*/ 28 h 30"/>
                <a:gd name="T12" fmla="*/ 39 w 45"/>
                <a:gd name="T13" fmla="*/ 29 h 30"/>
                <a:gd name="T14" fmla="*/ 44 w 45"/>
                <a:gd name="T15" fmla="*/ 25 h 30"/>
                <a:gd name="T16" fmla="*/ 43 w 45"/>
                <a:gd name="T17" fmla="*/ 5 h 30"/>
                <a:gd name="T18" fmla="*/ 43 w 45"/>
                <a:gd name="T19" fmla="*/ 3 h 30"/>
                <a:gd name="T20" fmla="*/ 43 w 45"/>
                <a:gd name="T21" fmla="*/ 3 h 30"/>
                <a:gd name="T22" fmla="*/ 41 w 45"/>
                <a:gd name="T23" fmla="*/ 2 h 30"/>
                <a:gd name="T24" fmla="*/ 23 w 45"/>
                <a:gd name="T25" fmla="*/ 0 h 30"/>
                <a:gd name="T26" fmla="*/ 20 w 45"/>
                <a:gd name="T27" fmla="*/ 2 h 30"/>
                <a:gd name="T28" fmla="*/ 7 w 45"/>
                <a:gd name="T29" fmla="*/ 8 h 30"/>
                <a:gd name="T30" fmla="*/ 5 w 45"/>
                <a:gd name="T31" fmla="*/ 10 h 30"/>
                <a:gd name="T32" fmla="*/ 4 w 45"/>
                <a:gd name="T33" fmla="*/ 10 h 30"/>
                <a:gd name="T34" fmla="*/ 1 w 45"/>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0">
                  <a:moveTo>
                    <a:pt x="1" y="21"/>
                  </a:moveTo>
                  <a:cubicBezTo>
                    <a:pt x="2" y="22"/>
                    <a:pt x="2" y="23"/>
                    <a:pt x="3" y="23"/>
                  </a:cubicBezTo>
                  <a:cubicBezTo>
                    <a:pt x="6" y="28"/>
                    <a:pt x="13" y="29"/>
                    <a:pt x="18" y="29"/>
                  </a:cubicBezTo>
                  <a:cubicBezTo>
                    <a:pt x="21" y="29"/>
                    <a:pt x="24" y="28"/>
                    <a:pt x="26" y="28"/>
                  </a:cubicBezTo>
                  <a:cubicBezTo>
                    <a:pt x="29" y="27"/>
                    <a:pt x="30" y="27"/>
                    <a:pt x="29" y="27"/>
                  </a:cubicBezTo>
                  <a:cubicBezTo>
                    <a:pt x="29" y="28"/>
                    <a:pt x="29" y="28"/>
                    <a:pt x="29" y="28"/>
                  </a:cubicBezTo>
                  <a:cubicBezTo>
                    <a:pt x="33" y="29"/>
                    <a:pt x="34" y="30"/>
                    <a:pt x="39" y="29"/>
                  </a:cubicBezTo>
                  <a:cubicBezTo>
                    <a:pt x="42" y="28"/>
                    <a:pt x="43" y="28"/>
                    <a:pt x="44" y="25"/>
                  </a:cubicBezTo>
                  <a:cubicBezTo>
                    <a:pt x="45" y="19"/>
                    <a:pt x="44" y="12"/>
                    <a:pt x="43" y="5"/>
                  </a:cubicBezTo>
                  <a:cubicBezTo>
                    <a:pt x="44" y="5"/>
                    <a:pt x="44" y="4"/>
                    <a:pt x="43" y="3"/>
                  </a:cubicBezTo>
                  <a:cubicBezTo>
                    <a:pt x="43" y="3"/>
                    <a:pt x="43" y="3"/>
                    <a:pt x="43" y="3"/>
                  </a:cubicBezTo>
                  <a:cubicBezTo>
                    <a:pt x="43" y="2"/>
                    <a:pt x="42" y="1"/>
                    <a:pt x="41" y="2"/>
                  </a:cubicBezTo>
                  <a:cubicBezTo>
                    <a:pt x="35" y="1"/>
                    <a:pt x="29" y="0"/>
                    <a:pt x="23" y="0"/>
                  </a:cubicBezTo>
                  <a:cubicBezTo>
                    <a:pt x="21" y="0"/>
                    <a:pt x="20" y="1"/>
                    <a:pt x="20" y="2"/>
                  </a:cubicBezTo>
                  <a:cubicBezTo>
                    <a:pt x="20" y="9"/>
                    <a:pt x="12" y="6"/>
                    <a:pt x="7" y="8"/>
                  </a:cubicBezTo>
                  <a:cubicBezTo>
                    <a:pt x="7" y="9"/>
                    <a:pt x="6" y="9"/>
                    <a:pt x="5" y="10"/>
                  </a:cubicBezTo>
                  <a:cubicBezTo>
                    <a:pt x="5" y="10"/>
                    <a:pt x="4" y="10"/>
                    <a:pt x="4" y="10"/>
                  </a:cubicBezTo>
                  <a:cubicBezTo>
                    <a:pt x="1" y="13"/>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315">
              <a:extLst>
                <a:ext uri="{FF2B5EF4-FFF2-40B4-BE49-F238E27FC236}">
                  <a16:creationId xmlns:a16="http://schemas.microsoft.com/office/drawing/2014/main" xmlns="" id="{DC1CCE64-AB0E-46A1-BB0F-3733E296F915}"/>
                </a:ext>
              </a:extLst>
            </p:cNvPr>
            <p:cNvSpPr>
              <a:spLocks/>
            </p:cNvSpPr>
            <p:nvPr/>
          </p:nvSpPr>
          <p:spPr bwMode="auto">
            <a:xfrm>
              <a:off x="6078538" y="3897312"/>
              <a:ext cx="63500" cy="23813"/>
            </a:xfrm>
            <a:custGeom>
              <a:avLst/>
              <a:gdLst>
                <a:gd name="T0" fmla="*/ 3 w 42"/>
                <a:gd name="T1" fmla="*/ 1 h 15"/>
                <a:gd name="T2" fmla="*/ 29 w 42"/>
                <a:gd name="T3" fmla="*/ 4 h 15"/>
                <a:gd name="T4" fmla="*/ 41 w 42"/>
                <a:gd name="T5" fmla="*/ 5 h 15"/>
                <a:gd name="T6" fmla="*/ 41 w 42"/>
                <a:gd name="T7" fmla="*/ 5 h 15"/>
                <a:gd name="T8" fmla="*/ 1 w 42"/>
                <a:gd name="T9" fmla="*/ 3 h 15"/>
                <a:gd name="T10" fmla="*/ 3 w 42"/>
                <a:gd name="T11" fmla="*/ 1 h 15"/>
              </a:gdLst>
              <a:ahLst/>
              <a:cxnLst>
                <a:cxn ang="0">
                  <a:pos x="T0" y="T1"/>
                </a:cxn>
                <a:cxn ang="0">
                  <a:pos x="T2" y="T3"/>
                </a:cxn>
                <a:cxn ang="0">
                  <a:pos x="T4" y="T5"/>
                </a:cxn>
                <a:cxn ang="0">
                  <a:pos x="T6" y="T7"/>
                </a:cxn>
                <a:cxn ang="0">
                  <a:pos x="T8" y="T9"/>
                </a:cxn>
                <a:cxn ang="0">
                  <a:pos x="T10" y="T11"/>
                </a:cxn>
              </a:cxnLst>
              <a:rect l="0" t="0" r="r" b="b"/>
              <a:pathLst>
                <a:path w="42" h="15">
                  <a:moveTo>
                    <a:pt x="3" y="1"/>
                  </a:moveTo>
                  <a:cubicBezTo>
                    <a:pt x="10" y="8"/>
                    <a:pt x="20" y="5"/>
                    <a:pt x="29" y="4"/>
                  </a:cubicBezTo>
                  <a:cubicBezTo>
                    <a:pt x="33" y="3"/>
                    <a:pt x="38" y="2"/>
                    <a:pt x="41" y="5"/>
                  </a:cubicBezTo>
                  <a:cubicBezTo>
                    <a:pt x="42" y="5"/>
                    <a:pt x="41" y="6"/>
                    <a:pt x="41" y="5"/>
                  </a:cubicBezTo>
                  <a:cubicBezTo>
                    <a:pt x="28" y="2"/>
                    <a:pt x="13" y="15"/>
                    <a:pt x="1" y="3"/>
                  </a:cubicBezTo>
                  <a:cubicBezTo>
                    <a:pt x="0" y="2"/>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316">
              <a:extLst>
                <a:ext uri="{FF2B5EF4-FFF2-40B4-BE49-F238E27FC236}">
                  <a16:creationId xmlns:a16="http://schemas.microsoft.com/office/drawing/2014/main" xmlns="" id="{9C303B43-17AA-4890-BC87-09BBCD12A825}"/>
                </a:ext>
              </a:extLst>
            </p:cNvPr>
            <p:cNvSpPr>
              <a:spLocks/>
            </p:cNvSpPr>
            <p:nvPr/>
          </p:nvSpPr>
          <p:spPr bwMode="auto">
            <a:xfrm>
              <a:off x="6086476" y="3883025"/>
              <a:ext cx="12700" cy="25400"/>
            </a:xfrm>
            <a:custGeom>
              <a:avLst/>
              <a:gdLst>
                <a:gd name="T0" fmla="*/ 2 w 9"/>
                <a:gd name="T1" fmla="*/ 1 h 17"/>
                <a:gd name="T2" fmla="*/ 8 w 9"/>
                <a:gd name="T3" fmla="*/ 15 h 17"/>
                <a:gd name="T4" fmla="*/ 6 w 9"/>
                <a:gd name="T5" fmla="*/ 15 h 17"/>
                <a:gd name="T6" fmla="*/ 1 w 9"/>
                <a:gd name="T7" fmla="*/ 2 h 17"/>
                <a:gd name="T8" fmla="*/ 2 w 9"/>
                <a:gd name="T9" fmla="*/ 1 h 17"/>
              </a:gdLst>
              <a:ahLst/>
              <a:cxnLst>
                <a:cxn ang="0">
                  <a:pos x="T0" y="T1"/>
                </a:cxn>
                <a:cxn ang="0">
                  <a:pos x="T2" y="T3"/>
                </a:cxn>
                <a:cxn ang="0">
                  <a:pos x="T4" y="T5"/>
                </a:cxn>
                <a:cxn ang="0">
                  <a:pos x="T6" y="T7"/>
                </a:cxn>
                <a:cxn ang="0">
                  <a:pos x="T8" y="T9"/>
                </a:cxn>
              </a:cxnLst>
              <a:rect l="0" t="0" r="r" b="b"/>
              <a:pathLst>
                <a:path w="9" h="17">
                  <a:moveTo>
                    <a:pt x="2" y="1"/>
                  </a:moveTo>
                  <a:cubicBezTo>
                    <a:pt x="7" y="4"/>
                    <a:pt x="9" y="10"/>
                    <a:pt x="8" y="15"/>
                  </a:cubicBezTo>
                  <a:cubicBezTo>
                    <a:pt x="8" y="17"/>
                    <a:pt x="6" y="17"/>
                    <a:pt x="6" y="15"/>
                  </a:cubicBezTo>
                  <a:cubicBezTo>
                    <a:pt x="7" y="10"/>
                    <a:pt x="5" y="5"/>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Freeform 317">
              <a:extLst>
                <a:ext uri="{FF2B5EF4-FFF2-40B4-BE49-F238E27FC236}">
                  <a16:creationId xmlns:a16="http://schemas.microsoft.com/office/drawing/2014/main" xmlns="" id="{9AA21E81-845B-4F72-98BF-5EFA25FD8E79}"/>
                </a:ext>
              </a:extLst>
            </p:cNvPr>
            <p:cNvSpPr>
              <a:spLocks/>
            </p:cNvSpPr>
            <p:nvPr/>
          </p:nvSpPr>
          <p:spPr bwMode="auto">
            <a:xfrm>
              <a:off x="6096001" y="3873500"/>
              <a:ext cx="26988" cy="23813"/>
            </a:xfrm>
            <a:custGeom>
              <a:avLst/>
              <a:gdLst>
                <a:gd name="T0" fmla="*/ 1 w 18"/>
                <a:gd name="T1" fmla="*/ 13 h 16"/>
                <a:gd name="T2" fmla="*/ 12 w 18"/>
                <a:gd name="T3" fmla="*/ 11 h 16"/>
                <a:gd name="T4" fmla="*/ 15 w 18"/>
                <a:gd name="T5" fmla="*/ 1 h 16"/>
                <a:gd name="T6" fmla="*/ 18 w 18"/>
                <a:gd name="T7" fmla="*/ 1 h 16"/>
                <a:gd name="T8" fmla="*/ 13 w 18"/>
                <a:gd name="T9" fmla="*/ 13 h 16"/>
                <a:gd name="T10" fmla="*/ 0 w 18"/>
                <a:gd name="T11" fmla="*/ 14 h 16"/>
                <a:gd name="T12" fmla="*/ 1 w 18"/>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 y="13"/>
                  </a:moveTo>
                  <a:cubicBezTo>
                    <a:pt x="5" y="12"/>
                    <a:pt x="9" y="14"/>
                    <a:pt x="12" y="11"/>
                  </a:cubicBezTo>
                  <a:cubicBezTo>
                    <a:pt x="15" y="9"/>
                    <a:pt x="15" y="4"/>
                    <a:pt x="15" y="1"/>
                  </a:cubicBezTo>
                  <a:cubicBezTo>
                    <a:pt x="16" y="0"/>
                    <a:pt x="18" y="0"/>
                    <a:pt x="18" y="1"/>
                  </a:cubicBezTo>
                  <a:cubicBezTo>
                    <a:pt x="17" y="5"/>
                    <a:pt x="17" y="10"/>
                    <a:pt x="13" y="13"/>
                  </a:cubicBezTo>
                  <a:cubicBezTo>
                    <a:pt x="10" y="16"/>
                    <a:pt x="4" y="16"/>
                    <a:pt x="0" y="14"/>
                  </a:cubicBezTo>
                  <a:cubicBezTo>
                    <a:pt x="0" y="13"/>
                    <a:pt x="0" y="13"/>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318">
              <a:extLst>
                <a:ext uri="{FF2B5EF4-FFF2-40B4-BE49-F238E27FC236}">
                  <a16:creationId xmlns:a16="http://schemas.microsoft.com/office/drawing/2014/main" xmlns="" id="{0698BCB7-0878-4191-8BAE-0F3FDD9C2BF6}"/>
                </a:ext>
              </a:extLst>
            </p:cNvPr>
            <p:cNvSpPr>
              <a:spLocks/>
            </p:cNvSpPr>
            <p:nvPr/>
          </p:nvSpPr>
          <p:spPr bwMode="auto">
            <a:xfrm>
              <a:off x="6103938" y="3878262"/>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5"/>
                    <a:pt x="8" y="5"/>
                  </a:cubicBezTo>
                  <a:cubicBezTo>
                    <a:pt x="8" y="6"/>
                    <a:pt x="8" y="6"/>
                    <a:pt x="8" y="6"/>
                  </a:cubicBezTo>
                  <a:cubicBezTo>
                    <a:pt x="6" y="6"/>
                    <a:pt x="3"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319">
              <a:extLst>
                <a:ext uri="{FF2B5EF4-FFF2-40B4-BE49-F238E27FC236}">
                  <a16:creationId xmlns:a16="http://schemas.microsoft.com/office/drawing/2014/main" xmlns="" id="{C8E2C83D-5DDE-4072-986F-4035E3658F6A}"/>
                </a:ext>
              </a:extLst>
            </p:cNvPr>
            <p:cNvSpPr>
              <a:spLocks/>
            </p:cNvSpPr>
            <p:nvPr/>
          </p:nvSpPr>
          <p:spPr bwMode="auto">
            <a:xfrm>
              <a:off x="6100763" y="3881437"/>
              <a:ext cx="11113" cy="12700"/>
            </a:xfrm>
            <a:custGeom>
              <a:avLst/>
              <a:gdLst>
                <a:gd name="T0" fmla="*/ 2 w 7"/>
                <a:gd name="T1" fmla="*/ 1 h 8"/>
                <a:gd name="T2" fmla="*/ 4 w 7"/>
                <a:gd name="T3" fmla="*/ 4 h 8"/>
                <a:gd name="T4" fmla="*/ 7 w 7"/>
                <a:gd name="T5" fmla="*/ 6 h 8"/>
                <a:gd name="T6" fmla="*/ 6 w 7"/>
                <a:gd name="T7" fmla="*/ 7 h 8"/>
                <a:gd name="T8" fmla="*/ 1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3" y="2"/>
                    <a:pt x="4" y="3"/>
                    <a:pt x="4" y="4"/>
                  </a:cubicBezTo>
                  <a:cubicBezTo>
                    <a:pt x="5" y="5"/>
                    <a:pt x="6" y="6"/>
                    <a:pt x="7" y="6"/>
                  </a:cubicBezTo>
                  <a:cubicBezTo>
                    <a:pt x="7" y="7"/>
                    <a:pt x="7" y="8"/>
                    <a:pt x="6" y="7"/>
                  </a:cubicBezTo>
                  <a:cubicBezTo>
                    <a:pt x="4" y="6"/>
                    <a:pt x="2" y="4"/>
                    <a:pt x="1" y="2"/>
                  </a:cubicBezTo>
                  <a:cubicBezTo>
                    <a:pt x="0" y="1"/>
                    <a:pt x="2"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320">
              <a:extLst>
                <a:ext uri="{FF2B5EF4-FFF2-40B4-BE49-F238E27FC236}">
                  <a16:creationId xmlns:a16="http://schemas.microsoft.com/office/drawing/2014/main" xmlns="" id="{B34EF5F5-8C7B-4056-A0A6-20E239D1FC0A}"/>
                </a:ext>
              </a:extLst>
            </p:cNvPr>
            <p:cNvSpPr>
              <a:spLocks/>
            </p:cNvSpPr>
            <p:nvPr/>
          </p:nvSpPr>
          <p:spPr bwMode="auto">
            <a:xfrm>
              <a:off x="6094413" y="3883025"/>
              <a:ext cx="11113" cy="12700"/>
            </a:xfrm>
            <a:custGeom>
              <a:avLst/>
              <a:gdLst>
                <a:gd name="T0" fmla="*/ 1 w 8"/>
                <a:gd name="T1" fmla="*/ 1 h 8"/>
                <a:gd name="T2" fmla="*/ 4 w 8"/>
                <a:gd name="T3" fmla="*/ 3 h 8"/>
                <a:gd name="T4" fmla="*/ 7 w 8"/>
                <a:gd name="T5" fmla="*/ 7 h 8"/>
                <a:gd name="T6" fmla="*/ 7 w 8"/>
                <a:gd name="T7" fmla="*/ 8 h 8"/>
                <a:gd name="T8" fmla="*/ 3 w 8"/>
                <a:gd name="T9" fmla="*/ 5 h 8"/>
                <a:gd name="T10" fmla="*/ 0 w 8"/>
                <a:gd name="T11" fmla="*/ 1 h 8"/>
                <a:gd name="T12" fmla="*/ 1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1" y="1"/>
                  </a:moveTo>
                  <a:cubicBezTo>
                    <a:pt x="2" y="1"/>
                    <a:pt x="3" y="2"/>
                    <a:pt x="4" y="3"/>
                  </a:cubicBezTo>
                  <a:cubicBezTo>
                    <a:pt x="5" y="5"/>
                    <a:pt x="7" y="6"/>
                    <a:pt x="7" y="7"/>
                  </a:cubicBezTo>
                  <a:cubicBezTo>
                    <a:pt x="8" y="8"/>
                    <a:pt x="7" y="8"/>
                    <a:pt x="7" y="8"/>
                  </a:cubicBezTo>
                  <a:cubicBezTo>
                    <a:pt x="5" y="7"/>
                    <a:pt x="4" y="6"/>
                    <a:pt x="3" y="5"/>
                  </a:cubicBezTo>
                  <a:cubicBezTo>
                    <a:pt x="2" y="4"/>
                    <a:pt x="1" y="3"/>
                    <a:pt x="0" y="1"/>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321">
              <a:extLst>
                <a:ext uri="{FF2B5EF4-FFF2-40B4-BE49-F238E27FC236}">
                  <a16:creationId xmlns:a16="http://schemas.microsoft.com/office/drawing/2014/main" xmlns="" id="{B4FA4CB7-F76C-43FA-B529-A8E9B2ECA603}"/>
                </a:ext>
              </a:extLst>
            </p:cNvPr>
            <p:cNvSpPr>
              <a:spLocks/>
            </p:cNvSpPr>
            <p:nvPr/>
          </p:nvSpPr>
          <p:spPr bwMode="auto">
            <a:xfrm>
              <a:off x="6130926" y="3892550"/>
              <a:ext cx="12700" cy="12700"/>
            </a:xfrm>
            <a:custGeom>
              <a:avLst/>
              <a:gdLst>
                <a:gd name="T0" fmla="*/ 3 w 9"/>
                <a:gd name="T1" fmla="*/ 2 h 9"/>
                <a:gd name="T2" fmla="*/ 8 w 9"/>
                <a:gd name="T3" fmla="*/ 0 h 9"/>
                <a:gd name="T4" fmla="*/ 8 w 9"/>
                <a:gd name="T5" fmla="*/ 1 h 9"/>
                <a:gd name="T6" fmla="*/ 3 w 9"/>
                <a:gd name="T7" fmla="*/ 4 h 9"/>
                <a:gd name="T8" fmla="*/ 1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4" y="1"/>
                    <a:pt x="6" y="0"/>
                    <a:pt x="8" y="0"/>
                  </a:cubicBezTo>
                  <a:cubicBezTo>
                    <a:pt x="9" y="0"/>
                    <a:pt x="9" y="1"/>
                    <a:pt x="8" y="1"/>
                  </a:cubicBezTo>
                  <a:cubicBezTo>
                    <a:pt x="6" y="1"/>
                    <a:pt x="5" y="2"/>
                    <a:pt x="3" y="4"/>
                  </a:cubicBezTo>
                  <a:cubicBezTo>
                    <a:pt x="2" y="5"/>
                    <a:pt x="2" y="7"/>
                    <a:pt x="1" y="8"/>
                  </a:cubicBezTo>
                  <a:cubicBezTo>
                    <a:pt x="1" y="9"/>
                    <a:pt x="0" y="8"/>
                    <a:pt x="0" y="8"/>
                  </a:cubicBezTo>
                  <a:cubicBezTo>
                    <a:pt x="0" y="6"/>
                    <a:pt x="1"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322">
              <a:extLst>
                <a:ext uri="{FF2B5EF4-FFF2-40B4-BE49-F238E27FC236}">
                  <a16:creationId xmlns:a16="http://schemas.microsoft.com/office/drawing/2014/main" xmlns="" id="{4C58D453-63EC-45F3-A080-0A175D9AEEC9}"/>
                </a:ext>
              </a:extLst>
            </p:cNvPr>
            <p:cNvSpPr>
              <a:spLocks/>
            </p:cNvSpPr>
            <p:nvPr/>
          </p:nvSpPr>
          <p:spPr bwMode="auto">
            <a:xfrm>
              <a:off x="6107113" y="3876675"/>
              <a:ext cx="12700" cy="4763"/>
            </a:xfrm>
            <a:custGeom>
              <a:avLst/>
              <a:gdLst>
                <a:gd name="T0" fmla="*/ 1 w 8"/>
                <a:gd name="T1" fmla="*/ 0 h 3"/>
                <a:gd name="T2" fmla="*/ 5 w 8"/>
                <a:gd name="T3" fmla="*/ 2 h 3"/>
                <a:gd name="T4" fmla="*/ 8 w 8"/>
                <a:gd name="T5" fmla="*/ 3 h 3"/>
                <a:gd name="T6" fmla="*/ 8 w 8"/>
                <a:gd name="T7" fmla="*/ 3 h 3"/>
                <a:gd name="T8" fmla="*/ 4 w 8"/>
                <a:gd name="T9" fmla="*/ 3 h 3"/>
                <a:gd name="T10" fmla="*/ 0 w 8"/>
                <a:gd name="T11" fmla="*/ 1 h 3"/>
                <a:gd name="T12" fmla="*/ 1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1" y="0"/>
                  </a:moveTo>
                  <a:cubicBezTo>
                    <a:pt x="2" y="1"/>
                    <a:pt x="3" y="1"/>
                    <a:pt x="5" y="2"/>
                  </a:cubicBezTo>
                  <a:cubicBezTo>
                    <a:pt x="6" y="2"/>
                    <a:pt x="7" y="2"/>
                    <a:pt x="8" y="3"/>
                  </a:cubicBezTo>
                  <a:cubicBezTo>
                    <a:pt x="8" y="3"/>
                    <a:pt x="8" y="3"/>
                    <a:pt x="8" y="3"/>
                  </a:cubicBezTo>
                  <a:cubicBezTo>
                    <a:pt x="7" y="3"/>
                    <a:pt x="5" y="3"/>
                    <a:pt x="4" y="3"/>
                  </a:cubicBezTo>
                  <a:cubicBezTo>
                    <a:pt x="3" y="2"/>
                    <a:pt x="2"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323">
              <a:extLst>
                <a:ext uri="{FF2B5EF4-FFF2-40B4-BE49-F238E27FC236}">
                  <a16:creationId xmlns:a16="http://schemas.microsoft.com/office/drawing/2014/main" xmlns="" id="{87614450-939E-44B7-AFB5-D70DCB0AE63D}"/>
                </a:ext>
              </a:extLst>
            </p:cNvPr>
            <p:cNvSpPr>
              <a:spLocks/>
            </p:cNvSpPr>
            <p:nvPr/>
          </p:nvSpPr>
          <p:spPr bwMode="auto">
            <a:xfrm>
              <a:off x="6083301" y="388937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4" name="Freeform 324">
              <a:extLst>
                <a:ext uri="{FF2B5EF4-FFF2-40B4-BE49-F238E27FC236}">
                  <a16:creationId xmlns:a16="http://schemas.microsoft.com/office/drawing/2014/main" xmlns="" id="{D935F2F3-ED28-4A73-8421-0206C84EC78D}"/>
                </a:ext>
              </a:extLst>
            </p:cNvPr>
            <p:cNvSpPr>
              <a:spLocks/>
            </p:cNvSpPr>
            <p:nvPr/>
          </p:nvSpPr>
          <p:spPr bwMode="auto">
            <a:xfrm>
              <a:off x="6035676" y="3754437"/>
              <a:ext cx="111125" cy="123825"/>
            </a:xfrm>
            <a:custGeom>
              <a:avLst/>
              <a:gdLst>
                <a:gd name="T0" fmla="*/ 3 w 73"/>
                <a:gd name="T1" fmla="*/ 70 h 81"/>
                <a:gd name="T2" fmla="*/ 6 w 73"/>
                <a:gd name="T3" fmla="*/ 73 h 81"/>
                <a:gd name="T4" fmla="*/ 24 w 73"/>
                <a:gd name="T5" fmla="*/ 74 h 81"/>
                <a:gd name="T6" fmla="*/ 29 w 73"/>
                <a:gd name="T7" fmla="*/ 70 h 81"/>
                <a:gd name="T8" fmla="*/ 29 w 73"/>
                <a:gd name="T9" fmla="*/ 33 h 81"/>
                <a:gd name="T10" fmla="*/ 45 w 73"/>
                <a:gd name="T11" fmla="*/ 78 h 81"/>
                <a:gd name="T12" fmla="*/ 48 w 73"/>
                <a:gd name="T13" fmla="*/ 81 h 81"/>
                <a:gd name="T14" fmla="*/ 69 w 73"/>
                <a:gd name="T15" fmla="*/ 81 h 81"/>
                <a:gd name="T16" fmla="*/ 72 w 73"/>
                <a:gd name="T17" fmla="*/ 78 h 81"/>
                <a:gd name="T18" fmla="*/ 70 w 73"/>
                <a:gd name="T19" fmla="*/ 16 h 81"/>
                <a:gd name="T20" fmla="*/ 70 w 73"/>
                <a:gd name="T21" fmla="*/ 11 h 81"/>
                <a:gd name="T22" fmla="*/ 68 w 73"/>
                <a:gd name="T23" fmla="*/ 10 h 81"/>
                <a:gd name="T24" fmla="*/ 67 w 73"/>
                <a:gd name="T25" fmla="*/ 10 h 81"/>
                <a:gd name="T26" fmla="*/ 21 w 73"/>
                <a:gd name="T27" fmla="*/ 4 h 81"/>
                <a:gd name="T28" fmla="*/ 2 w 73"/>
                <a:gd name="T29" fmla="*/ 6 h 81"/>
                <a:gd name="T30" fmla="*/ 0 w 73"/>
                <a:gd name="T31" fmla="*/ 21 h 81"/>
                <a:gd name="T32" fmla="*/ 0 w 73"/>
                <a:gd name="T33" fmla="*/ 45 h 81"/>
                <a:gd name="T34" fmla="*/ 3 w 73"/>
                <a:gd name="T35"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81">
                  <a:moveTo>
                    <a:pt x="3" y="70"/>
                  </a:moveTo>
                  <a:cubicBezTo>
                    <a:pt x="3" y="71"/>
                    <a:pt x="5" y="73"/>
                    <a:pt x="6" y="73"/>
                  </a:cubicBezTo>
                  <a:cubicBezTo>
                    <a:pt x="24" y="74"/>
                    <a:pt x="24" y="74"/>
                    <a:pt x="24" y="74"/>
                  </a:cubicBezTo>
                  <a:cubicBezTo>
                    <a:pt x="27" y="74"/>
                    <a:pt x="29" y="72"/>
                    <a:pt x="29" y="70"/>
                  </a:cubicBezTo>
                  <a:cubicBezTo>
                    <a:pt x="28" y="52"/>
                    <a:pt x="27" y="51"/>
                    <a:pt x="29" y="33"/>
                  </a:cubicBezTo>
                  <a:cubicBezTo>
                    <a:pt x="43" y="38"/>
                    <a:pt x="43" y="68"/>
                    <a:pt x="45" y="78"/>
                  </a:cubicBezTo>
                  <a:cubicBezTo>
                    <a:pt x="45" y="79"/>
                    <a:pt x="46" y="81"/>
                    <a:pt x="48" y="81"/>
                  </a:cubicBezTo>
                  <a:cubicBezTo>
                    <a:pt x="55" y="81"/>
                    <a:pt x="62" y="81"/>
                    <a:pt x="69" y="81"/>
                  </a:cubicBezTo>
                  <a:cubicBezTo>
                    <a:pt x="70" y="81"/>
                    <a:pt x="72" y="80"/>
                    <a:pt x="72" y="78"/>
                  </a:cubicBezTo>
                  <a:cubicBezTo>
                    <a:pt x="73" y="55"/>
                    <a:pt x="72" y="40"/>
                    <a:pt x="70" y="16"/>
                  </a:cubicBezTo>
                  <a:cubicBezTo>
                    <a:pt x="71" y="15"/>
                    <a:pt x="71" y="12"/>
                    <a:pt x="70" y="11"/>
                  </a:cubicBezTo>
                  <a:cubicBezTo>
                    <a:pt x="69" y="10"/>
                    <a:pt x="69" y="10"/>
                    <a:pt x="68" y="10"/>
                  </a:cubicBezTo>
                  <a:cubicBezTo>
                    <a:pt x="67" y="10"/>
                    <a:pt x="67" y="10"/>
                    <a:pt x="67" y="10"/>
                  </a:cubicBezTo>
                  <a:cubicBezTo>
                    <a:pt x="52" y="8"/>
                    <a:pt x="36" y="6"/>
                    <a:pt x="21" y="4"/>
                  </a:cubicBezTo>
                  <a:cubicBezTo>
                    <a:pt x="15" y="3"/>
                    <a:pt x="7" y="0"/>
                    <a:pt x="2" y="6"/>
                  </a:cubicBezTo>
                  <a:cubicBezTo>
                    <a:pt x="0" y="9"/>
                    <a:pt x="1" y="17"/>
                    <a:pt x="0" y="21"/>
                  </a:cubicBezTo>
                  <a:cubicBezTo>
                    <a:pt x="0" y="29"/>
                    <a:pt x="0" y="37"/>
                    <a:pt x="0" y="45"/>
                  </a:cubicBezTo>
                  <a:cubicBezTo>
                    <a:pt x="0" y="58"/>
                    <a:pt x="2" y="56"/>
                    <a:pt x="3" y="70"/>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5" name="Freeform 325">
              <a:extLst>
                <a:ext uri="{FF2B5EF4-FFF2-40B4-BE49-F238E27FC236}">
                  <a16:creationId xmlns:a16="http://schemas.microsoft.com/office/drawing/2014/main" xmlns="" id="{49D1B8E0-8FAC-49C6-88EE-476C326D77DD}"/>
                </a:ext>
              </a:extLst>
            </p:cNvPr>
            <p:cNvSpPr>
              <a:spLocks/>
            </p:cNvSpPr>
            <p:nvPr/>
          </p:nvSpPr>
          <p:spPr bwMode="auto">
            <a:xfrm>
              <a:off x="6037263" y="3846512"/>
              <a:ext cx="42863" cy="12700"/>
            </a:xfrm>
            <a:custGeom>
              <a:avLst/>
              <a:gdLst>
                <a:gd name="T0" fmla="*/ 2 w 28"/>
                <a:gd name="T1" fmla="*/ 1 h 9"/>
                <a:gd name="T2" fmla="*/ 15 w 28"/>
                <a:gd name="T3" fmla="*/ 4 h 9"/>
                <a:gd name="T4" fmla="*/ 27 w 28"/>
                <a:gd name="T5" fmla="*/ 4 h 9"/>
                <a:gd name="T6" fmla="*/ 27 w 28"/>
                <a:gd name="T7" fmla="*/ 5 h 9"/>
                <a:gd name="T8" fmla="*/ 1 w 28"/>
                <a:gd name="T9" fmla="*/ 3 h 9"/>
                <a:gd name="T10" fmla="*/ 2 w 28"/>
                <a:gd name="T11" fmla="*/ 1 h 9"/>
              </a:gdLst>
              <a:ahLst/>
              <a:cxnLst>
                <a:cxn ang="0">
                  <a:pos x="T0" y="T1"/>
                </a:cxn>
                <a:cxn ang="0">
                  <a:pos x="T2" y="T3"/>
                </a:cxn>
                <a:cxn ang="0">
                  <a:pos x="T4" y="T5"/>
                </a:cxn>
                <a:cxn ang="0">
                  <a:pos x="T6" y="T7"/>
                </a:cxn>
                <a:cxn ang="0">
                  <a:pos x="T8" y="T9"/>
                </a:cxn>
                <a:cxn ang="0">
                  <a:pos x="T10" y="T11"/>
                </a:cxn>
              </a:cxnLst>
              <a:rect l="0" t="0" r="r" b="b"/>
              <a:pathLst>
                <a:path w="28" h="9">
                  <a:moveTo>
                    <a:pt x="2" y="1"/>
                  </a:moveTo>
                  <a:cubicBezTo>
                    <a:pt x="7" y="3"/>
                    <a:pt x="11" y="4"/>
                    <a:pt x="15" y="4"/>
                  </a:cubicBezTo>
                  <a:cubicBezTo>
                    <a:pt x="19" y="5"/>
                    <a:pt x="23" y="4"/>
                    <a:pt x="27" y="4"/>
                  </a:cubicBezTo>
                  <a:cubicBezTo>
                    <a:pt x="27" y="4"/>
                    <a:pt x="28" y="4"/>
                    <a:pt x="27" y="5"/>
                  </a:cubicBezTo>
                  <a:cubicBezTo>
                    <a:pt x="20" y="9"/>
                    <a:pt x="9" y="6"/>
                    <a:pt x="1" y="3"/>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6" name="Freeform 326">
              <a:extLst>
                <a:ext uri="{FF2B5EF4-FFF2-40B4-BE49-F238E27FC236}">
                  <a16:creationId xmlns:a16="http://schemas.microsoft.com/office/drawing/2014/main" xmlns="" id="{A3F76460-D3C8-4D56-9810-D78E817E6FE2}"/>
                </a:ext>
              </a:extLst>
            </p:cNvPr>
            <p:cNvSpPr>
              <a:spLocks/>
            </p:cNvSpPr>
            <p:nvPr/>
          </p:nvSpPr>
          <p:spPr bwMode="auto">
            <a:xfrm>
              <a:off x="6011863" y="3640137"/>
              <a:ext cx="155575" cy="147638"/>
            </a:xfrm>
            <a:custGeom>
              <a:avLst/>
              <a:gdLst>
                <a:gd name="T0" fmla="*/ 11 w 101"/>
                <a:gd name="T1" fmla="*/ 89 h 96"/>
                <a:gd name="T2" fmla="*/ 61 w 101"/>
                <a:gd name="T3" fmla="*/ 93 h 96"/>
                <a:gd name="T4" fmla="*/ 95 w 101"/>
                <a:gd name="T5" fmla="*/ 81 h 96"/>
                <a:gd name="T6" fmla="*/ 98 w 101"/>
                <a:gd name="T7" fmla="*/ 36 h 96"/>
                <a:gd name="T8" fmla="*/ 91 w 101"/>
                <a:gd name="T9" fmla="*/ 9 h 96"/>
                <a:gd name="T10" fmla="*/ 61 w 101"/>
                <a:gd name="T11" fmla="*/ 3 h 96"/>
                <a:gd name="T12" fmla="*/ 23 w 101"/>
                <a:gd name="T13" fmla="*/ 14 h 96"/>
                <a:gd name="T14" fmla="*/ 6 w 101"/>
                <a:gd name="T15" fmla="*/ 59 h 96"/>
                <a:gd name="T16" fmla="*/ 11 w 101"/>
                <a:gd name="T17"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6">
                  <a:moveTo>
                    <a:pt x="11" y="89"/>
                  </a:moveTo>
                  <a:cubicBezTo>
                    <a:pt x="25" y="96"/>
                    <a:pt x="47" y="94"/>
                    <a:pt x="61" y="93"/>
                  </a:cubicBezTo>
                  <a:cubicBezTo>
                    <a:pt x="72" y="93"/>
                    <a:pt x="90" y="93"/>
                    <a:pt x="95" y="81"/>
                  </a:cubicBezTo>
                  <a:cubicBezTo>
                    <a:pt x="101" y="67"/>
                    <a:pt x="100" y="51"/>
                    <a:pt x="98" y="36"/>
                  </a:cubicBezTo>
                  <a:cubicBezTo>
                    <a:pt x="98" y="31"/>
                    <a:pt x="99" y="10"/>
                    <a:pt x="91" y="9"/>
                  </a:cubicBezTo>
                  <a:cubicBezTo>
                    <a:pt x="84" y="3"/>
                    <a:pt x="69" y="4"/>
                    <a:pt x="61" y="3"/>
                  </a:cubicBezTo>
                  <a:cubicBezTo>
                    <a:pt x="45" y="2"/>
                    <a:pt x="32" y="0"/>
                    <a:pt x="23" y="14"/>
                  </a:cubicBezTo>
                  <a:cubicBezTo>
                    <a:pt x="14" y="28"/>
                    <a:pt x="9" y="43"/>
                    <a:pt x="6" y="59"/>
                  </a:cubicBezTo>
                  <a:cubicBezTo>
                    <a:pt x="4" y="69"/>
                    <a:pt x="0" y="82"/>
                    <a:pt x="11" y="89"/>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7" name="Freeform 327">
              <a:extLst>
                <a:ext uri="{FF2B5EF4-FFF2-40B4-BE49-F238E27FC236}">
                  <a16:creationId xmlns:a16="http://schemas.microsoft.com/office/drawing/2014/main" xmlns="" id="{D261320B-0714-4A66-8059-9FC416F0FFDE}"/>
                </a:ext>
              </a:extLst>
            </p:cNvPr>
            <p:cNvSpPr>
              <a:spLocks/>
            </p:cNvSpPr>
            <p:nvPr/>
          </p:nvSpPr>
          <p:spPr bwMode="auto">
            <a:xfrm>
              <a:off x="6056313" y="3736975"/>
              <a:ext cx="7938" cy="44450"/>
            </a:xfrm>
            <a:custGeom>
              <a:avLst/>
              <a:gdLst>
                <a:gd name="T0" fmla="*/ 4 w 5"/>
                <a:gd name="T1" fmla="*/ 0 h 29"/>
                <a:gd name="T2" fmla="*/ 5 w 5"/>
                <a:gd name="T3" fmla="*/ 1 h 29"/>
                <a:gd name="T4" fmla="*/ 2 w 5"/>
                <a:gd name="T5" fmla="*/ 29 h 29"/>
                <a:gd name="T6" fmla="*/ 2 w 5"/>
                <a:gd name="T7" fmla="*/ 29 h 29"/>
                <a:gd name="T8" fmla="*/ 4 w 5"/>
                <a:gd name="T9" fmla="*/ 0 h 29"/>
              </a:gdLst>
              <a:ahLst/>
              <a:cxnLst>
                <a:cxn ang="0">
                  <a:pos x="T0" y="T1"/>
                </a:cxn>
                <a:cxn ang="0">
                  <a:pos x="T2" y="T3"/>
                </a:cxn>
                <a:cxn ang="0">
                  <a:pos x="T4" y="T5"/>
                </a:cxn>
                <a:cxn ang="0">
                  <a:pos x="T6" y="T7"/>
                </a:cxn>
                <a:cxn ang="0">
                  <a:pos x="T8" y="T9"/>
                </a:cxn>
              </a:cxnLst>
              <a:rect l="0" t="0" r="r" b="b"/>
              <a:pathLst>
                <a:path w="5" h="29">
                  <a:moveTo>
                    <a:pt x="4" y="0"/>
                  </a:moveTo>
                  <a:cubicBezTo>
                    <a:pt x="4" y="0"/>
                    <a:pt x="5" y="0"/>
                    <a:pt x="5" y="1"/>
                  </a:cubicBezTo>
                  <a:cubicBezTo>
                    <a:pt x="2" y="10"/>
                    <a:pt x="2" y="19"/>
                    <a:pt x="2" y="29"/>
                  </a:cubicBezTo>
                  <a:cubicBezTo>
                    <a:pt x="2" y="29"/>
                    <a:pt x="2" y="29"/>
                    <a:pt x="2" y="29"/>
                  </a:cubicBezTo>
                  <a:cubicBezTo>
                    <a:pt x="0" y="20"/>
                    <a:pt x="1" y="9"/>
                    <a:pt x="4"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8" name="Freeform 328">
              <a:extLst>
                <a:ext uri="{FF2B5EF4-FFF2-40B4-BE49-F238E27FC236}">
                  <a16:creationId xmlns:a16="http://schemas.microsoft.com/office/drawing/2014/main" xmlns="" id="{A116F836-39C3-44BF-88F4-399142B8D110}"/>
                </a:ext>
              </a:extLst>
            </p:cNvPr>
            <p:cNvSpPr>
              <a:spLocks/>
            </p:cNvSpPr>
            <p:nvPr/>
          </p:nvSpPr>
          <p:spPr bwMode="auto">
            <a:xfrm>
              <a:off x="5957888" y="3413125"/>
              <a:ext cx="315913" cy="249238"/>
            </a:xfrm>
            <a:custGeom>
              <a:avLst/>
              <a:gdLst>
                <a:gd name="T0" fmla="*/ 100 w 207"/>
                <a:gd name="T1" fmla="*/ 161 h 163"/>
                <a:gd name="T2" fmla="*/ 164 w 207"/>
                <a:gd name="T3" fmla="*/ 137 h 163"/>
                <a:gd name="T4" fmla="*/ 167 w 207"/>
                <a:gd name="T5" fmla="*/ 134 h 163"/>
                <a:gd name="T6" fmla="*/ 174 w 207"/>
                <a:gd name="T7" fmla="*/ 126 h 163"/>
                <a:gd name="T8" fmla="*/ 190 w 207"/>
                <a:gd name="T9" fmla="*/ 137 h 163"/>
                <a:gd name="T10" fmla="*/ 207 w 207"/>
                <a:gd name="T11" fmla="*/ 116 h 163"/>
                <a:gd name="T12" fmla="*/ 204 w 207"/>
                <a:gd name="T13" fmla="*/ 100 h 163"/>
                <a:gd name="T14" fmla="*/ 192 w 207"/>
                <a:gd name="T15" fmla="*/ 91 h 163"/>
                <a:gd name="T16" fmla="*/ 188 w 207"/>
                <a:gd name="T17" fmla="*/ 92 h 163"/>
                <a:gd name="T18" fmla="*/ 184 w 207"/>
                <a:gd name="T19" fmla="*/ 93 h 163"/>
                <a:gd name="T20" fmla="*/ 178 w 207"/>
                <a:gd name="T21" fmla="*/ 73 h 163"/>
                <a:gd name="T22" fmla="*/ 177 w 207"/>
                <a:gd name="T23" fmla="*/ 72 h 163"/>
                <a:gd name="T24" fmla="*/ 174 w 207"/>
                <a:gd name="T25" fmla="*/ 67 h 163"/>
                <a:gd name="T26" fmla="*/ 174 w 207"/>
                <a:gd name="T27" fmla="*/ 67 h 163"/>
                <a:gd name="T28" fmla="*/ 151 w 207"/>
                <a:gd name="T29" fmla="*/ 36 h 163"/>
                <a:gd name="T30" fmla="*/ 142 w 207"/>
                <a:gd name="T31" fmla="*/ 30 h 163"/>
                <a:gd name="T32" fmla="*/ 4 w 207"/>
                <a:gd name="T33" fmla="*/ 80 h 163"/>
                <a:gd name="T34" fmla="*/ 100 w 207"/>
                <a:gd name="T35"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 h="163">
                  <a:moveTo>
                    <a:pt x="100" y="161"/>
                  </a:moveTo>
                  <a:cubicBezTo>
                    <a:pt x="123" y="163"/>
                    <a:pt x="148" y="156"/>
                    <a:pt x="164" y="137"/>
                  </a:cubicBezTo>
                  <a:cubicBezTo>
                    <a:pt x="165" y="136"/>
                    <a:pt x="166" y="135"/>
                    <a:pt x="167" y="134"/>
                  </a:cubicBezTo>
                  <a:cubicBezTo>
                    <a:pt x="170" y="132"/>
                    <a:pt x="172" y="129"/>
                    <a:pt x="174" y="126"/>
                  </a:cubicBezTo>
                  <a:cubicBezTo>
                    <a:pt x="177" y="132"/>
                    <a:pt x="182" y="137"/>
                    <a:pt x="190" y="137"/>
                  </a:cubicBezTo>
                  <a:cubicBezTo>
                    <a:pt x="201" y="137"/>
                    <a:pt x="205" y="125"/>
                    <a:pt x="207" y="116"/>
                  </a:cubicBezTo>
                  <a:cubicBezTo>
                    <a:pt x="207" y="110"/>
                    <a:pt x="207" y="105"/>
                    <a:pt x="204" y="100"/>
                  </a:cubicBezTo>
                  <a:cubicBezTo>
                    <a:pt x="203" y="95"/>
                    <a:pt x="199" y="91"/>
                    <a:pt x="192" y="91"/>
                  </a:cubicBezTo>
                  <a:cubicBezTo>
                    <a:pt x="191" y="91"/>
                    <a:pt x="189" y="91"/>
                    <a:pt x="188" y="92"/>
                  </a:cubicBezTo>
                  <a:cubicBezTo>
                    <a:pt x="186" y="92"/>
                    <a:pt x="185" y="92"/>
                    <a:pt x="184" y="93"/>
                  </a:cubicBezTo>
                  <a:cubicBezTo>
                    <a:pt x="183" y="86"/>
                    <a:pt x="181" y="79"/>
                    <a:pt x="178" y="73"/>
                  </a:cubicBezTo>
                  <a:cubicBezTo>
                    <a:pt x="178" y="73"/>
                    <a:pt x="177" y="72"/>
                    <a:pt x="177" y="72"/>
                  </a:cubicBezTo>
                  <a:cubicBezTo>
                    <a:pt x="176" y="70"/>
                    <a:pt x="175" y="69"/>
                    <a:pt x="174" y="67"/>
                  </a:cubicBezTo>
                  <a:cubicBezTo>
                    <a:pt x="174" y="67"/>
                    <a:pt x="174" y="67"/>
                    <a:pt x="174" y="67"/>
                  </a:cubicBezTo>
                  <a:cubicBezTo>
                    <a:pt x="169" y="54"/>
                    <a:pt x="161" y="44"/>
                    <a:pt x="151" y="36"/>
                  </a:cubicBezTo>
                  <a:cubicBezTo>
                    <a:pt x="148" y="33"/>
                    <a:pt x="145" y="31"/>
                    <a:pt x="142" y="30"/>
                  </a:cubicBezTo>
                  <a:cubicBezTo>
                    <a:pt x="92" y="0"/>
                    <a:pt x="10" y="14"/>
                    <a:pt x="4" y="80"/>
                  </a:cubicBezTo>
                  <a:cubicBezTo>
                    <a:pt x="0" y="131"/>
                    <a:pt x="56" y="157"/>
                    <a:pt x="100" y="161"/>
                  </a:cubicBezTo>
                  <a:close/>
                </a:path>
              </a:pathLst>
            </a:custGeom>
            <a:solidFill>
              <a:srgbClr val="EAB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9" name="Freeform 329">
              <a:extLst>
                <a:ext uri="{FF2B5EF4-FFF2-40B4-BE49-F238E27FC236}">
                  <a16:creationId xmlns:a16="http://schemas.microsoft.com/office/drawing/2014/main" xmlns="" id="{5372EB32-FAE8-488D-9546-4FC21982C531}"/>
                </a:ext>
              </a:extLst>
            </p:cNvPr>
            <p:cNvSpPr>
              <a:spLocks/>
            </p:cNvSpPr>
            <p:nvPr/>
          </p:nvSpPr>
          <p:spPr bwMode="auto">
            <a:xfrm>
              <a:off x="6073776" y="3524250"/>
              <a:ext cx="79375" cy="73025"/>
            </a:xfrm>
            <a:custGeom>
              <a:avLst/>
              <a:gdLst>
                <a:gd name="T0" fmla="*/ 3 w 52"/>
                <a:gd name="T1" fmla="*/ 20 h 48"/>
                <a:gd name="T2" fmla="*/ 42 w 52"/>
                <a:gd name="T3" fmla="*/ 10 h 48"/>
                <a:gd name="T4" fmla="*/ 49 w 52"/>
                <a:gd name="T5" fmla="*/ 31 h 48"/>
                <a:gd name="T6" fmla="*/ 28 w 52"/>
                <a:gd name="T7" fmla="*/ 46 h 48"/>
                <a:gd name="T8" fmla="*/ 14 w 52"/>
                <a:gd name="T9" fmla="*/ 46 h 48"/>
                <a:gd name="T10" fmla="*/ 7 w 52"/>
                <a:gd name="T11" fmla="*/ 42 h 48"/>
                <a:gd name="T12" fmla="*/ 3 w 52"/>
                <a:gd name="T13" fmla="*/ 20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3" y="20"/>
                  </a:moveTo>
                  <a:cubicBezTo>
                    <a:pt x="8" y="3"/>
                    <a:pt x="29" y="0"/>
                    <a:pt x="42" y="10"/>
                  </a:cubicBezTo>
                  <a:cubicBezTo>
                    <a:pt x="49" y="15"/>
                    <a:pt x="52" y="23"/>
                    <a:pt x="49" y="31"/>
                  </a:cubicBezTo>
                  <a:cubicBezTo>
                    <a:pt x="46" y="40"/>
                    <a:pt x="37" y="44"/>
                    <a:pt x="28" y="46"/>
                  </a:cubicBezTo>
                  <a:cubicBezTo>
                    <a:pt x="23" y="48"/>
                    <a:pt x="18" y="48"/>
                    <a:pt x="14" y="46"/>
                  </a:cubicBezTo>
                  <a:cubicBezTo>
                    <a:pt x="11" y="45"/>
                    <a:pt x="9" y="44"/>
                    <a:pt x="7" y="42"/>
                  </a:cubicBezTo>
                  <a:cubicBezTo>
                    <a:pt x="1" y="36"/>
                    <a:pt x="0" y="27"/>
                    <a:pt x="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0" name="Freeform 330">
              <a:extLst>
                <a:ext uri="{FF2B5EF4-FFF2-40B4-BE49-F238E27FC236}">
                  <a16:creationId xmlns:a16="http://schemas.microsoft.com/office/drawing/2014/main" xmlns="" id="{3D4C7E78-73B6-4AE4-916B-330D4ABB4E57}"/>
                </a:ext>
              </a:extLst>
            </p:cNvPr>
            <p:cNvSpPr>
              <a:spLocks/>
            </p:cNvSpPr>
            <p:nvPr/>
          </p:nvSpPr>
          <p:spPr bwMode="auto">
            <a:xfrm>
              <a:off x="5964238" y="3511550"/>
              <a:ext cx="69850" cy="58738"/>
            </a:xfrm>
            <a:custGeom>
              <a:avLst/>
              <a:gdLst>
                <a:gd name="T0" fmla="*/ 19 w 45"/>
                <a:gd name="T1" fmla="*/ 0 h 38"/>
                <a:gd name="T2" fmla="*/ 25 w 45"/>
                <a:gd name="T3" fmla="*/ 0 h 38"/>
                <a:gd name="T4" fmla="*/ 31 w 45"/>
                <a:gd name="T5" fmla="*/ 1 h 38"/>
                <a:gd name="T6" fmla="*/ 44 w 45"/>
                <a:gd name="T7" fmla="*/ 12 h 38"/>
                <a:gd name="T8" fmla="*/ 44 w 45"/>
                <a:gd name="T9" fmla="*/ 16 h 38"/>
                <a:gd name="T10" fmla="*/ 44 w 45"/>
                <a:gd name="T11" fmla="*/ 20 h 38"/>
                <a:gd name="T12" fmla="*/ 43 w 45"/>
                <a:gd name="T13" fmla="*/ 26 h 38"/>
                <a:gd name="T14" fmla="*/ 41 w 45"/>
                <a:gd name="T15" fmla="*/ 29 h 38"/>
                <a:gd name="T16" fmla="*/ 34 w 45"/>
                <a:gd name="T17" fmla="*/ 34 h 38"/>
                <a:gd name="T18" fmla="*/ 34 w 45"/>
                <a:gd name="T19" fmla="*/ 34 h 38"/>
                <a:gd name="T20" fmla="*/ 20 w 45"/>
                <a:gd name="T21" fmla="*/ 36 h 38"/>
                <a:gd name="T22" fmla="*/ 17 w 45"/>
                <a:gd name="T23" fmla="*/ 35 h 38"/>
                <a:gd name="T24" fmla="*/ 19 w 4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8">
                  <a:moveTo>
                    <a:pt x="19" y="0"/>
                  </a:moveTo>
                  <a:cubicBezTo>
                    <a:pt x="21" y="0"/>
                    <a:pt x="23" y="0"/>
                    <a:pt x="25" y="0"/>
                  </a:cubicBezTo>
                  <a:cubicBezTo>
                    <a:pt x="27" y="0"/>
                    <a:pt x="29" y="0"/>
                    <a:pt x="31" y="1"/>
                  </a:cubicBezTo>
                  <a:cubicBezTo>
                    <a:pt x="37" y="1"/>
                    <a:pt x="43" y="5"/>
                    <a:pt x="44" y="12"/>
                  </a:cubicBezTo>
                  <a:cubicBezTo>
                    <a:pt x="44" y="13"/>
                    <a:pt x="44" y="15"/>
                    <a:pt x="44" y="16"/>
                  </a:cubicBezTo>
                  <a:cubicBezTo>
                    <a:pt x="44" y="17"/>
                    <a:pt x="45" y="19"/>
                    <a:pt x="44" y="20"/>
                  </a:cubicBezTo>
                  <a:cubicBezTo>
                    <a:pt x="44" y="22"/>
                    <a:pt x="44" y="24"/>
                    <a:pt x="43" y="26"/>
                  </a:cubicBezTo>
                  <a:cubicBezTo>
                    <a:pt x="42" y="27"/>
                    <a:pt x="41" y="28"/>
                    <a:pt x="41" y="29"/>
                  </a:cubicBezTo>
                  <a:cubicBezTo>
                    <a:pt x="39" y="32"/>
                    <a:pt x="37" y="33"/>
                    <a:pt x="34" y="34"/>
                  </a:cubicBezTo>
                  <a:cubicBezTo>
                    <a:pt x="34" y="34"/>
                    <a:pt x="34" y="34"/>
                    <a:pt x="34" y="34"/>
                  </a:cubicBezTo>
                  <a:cubicBezTo>
                    <a:pt x="30" y="37"/>
                    <a:pt x="25" y="38"/>
                    <a:pt x="20" y="36"/>
                  </a:cubicBezTo>
                  <a:cubicBezTo>
                    <a:pt x="19" y="36"/>
                    <a:pt x="18" y="35"/>
                    <a:pt x="17" y="35"/>
                  </a:cubicBezTo>
                  <a:cubicBezTo>
                    <a:pt x="0" y="30"/>
                    <a:pt x="2" y="5"/>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Freeform 331">
              <a:extLst>
                <a:ext uri="{FF2B5EF4-FFF2-40B4-BE49-F238E27FC236}">
                  <a16:creationId xmlns:a16="http://schemas.microsoft.com/office/drawing/2014/main" xmlns="" id="{4071705C-B50F-4445-962F-ADFF305EBD85}"/>
                </a:ext>
              </a:extLst>
            </p:cNvPr>
            <p:cNvSpPr>
              <a:spLocks/>
            </p:cNvSpPr>
            <p:nvPr/>
          </p:nvSpPr>
          <p:spPr bwMode="auto">
            <a:xfrm>
              <a:off x="6019801" y="3544887"/>
              <a:ext cx="33338" cy="46038"/>
            </a:xfrm>
            <a:custGeom>
              <a:avLst/>
              <a:gdLst>
                <a:gd name="T0" fmla="*/ 4 w 21"/>
                <a:gd name="T1" fmla="*/ 17 h 30"/>
                <a:gd name="T2" fmla="*/ 12 w 21"/>
                <a:gd name="T3" fmla="*/ 15 h 30"/>
                <a:gd name="T4" fmla="*/ 15 w 21"/>
                <a:gd name="T5" fmla="*/ 16 h 30"/>
                <a:gd name="T6" fmla="*/ 16 w 21"/>
                <a:gd name="T7" fmla="*/ 11 h 30"/>
                <a:gd name="T8" fmla="*/ 18 w 21"/>
                <a:gd name="T9" fmla="*/ 2 h 30"/>
                <a:gd name="T10" fmla="*/ 21 w 21"/>
                <a:gd name="T11" fmla="*/ 2 h 30"/>
                <a:gd name="T12" fmla="*/ 18 w 21"/>
                <a:gd name="T13" fmla="*/ 15 h 30"/>
                <a:gd name="T14" fmla="*/ 15 w 21"/>
                <a:gd name="T15" fmla="*/ 19 h 30"/>
                <a:gd name="T16" fmla="*/ 8 w 21"/>
                <a:gd name="T17" fmla="*/ 18 h 30"/>
                <a:gd name="T18" fmla="*/ 9 w 21"/>
                <a:gd name="T19" fmla="*/ 28 h 30"/>
                <a:gd name="T20" fmla="*/ 9 w 21"/>
                <a:gd name="T21" fmla="*/ 29 h 30"/>
                <a:gd name="T22" fmla="*/ 4 w 21"/>
                <a:gd name="T2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0">
                  <a:moveTo>
                    <a:pt x="4" y="17"/>
                  </a:moveTo>
                  <a:cubicBezTo>
                    <a:pt x="7" y="15"/>
                    <a:pt x="9" y="15"/>
                    <a:pt x="12" y="15"/>
                  </a:cubicBezTo>
                  <a:cubicBezTo>
                    <a:pt x="13" y="16"/>
                    <a:pt x="13" y="17"/>
                    <a:pt x="15" y="16"/>
                  </a:cubicBezTo>
                  <a:cubicBezTo>
                    <a:pt x="15" y="15"/>
                    <a:pt x="16" y="12"/>
                    <a:pt x="16" y="11"/>
                  </a:cubicBezTo>
                  <a:cubicBezTo>
                    <a:pt x="17" y="8"/>
                    <a:pt x="17" y="5"/>
                    <a:pt x="18" y="2"/>
                  </a:cubicBezTo>
                  <a:cubicBezTo>
                    <a:pt x="19" y="0"/>
                    <a:pt x="21" y="1"/>
                    <a:pt x="21" y="2"/>
                  </a:cubicBezTo>
                  <a:cubicBezTo>
                    <a:pt x="20" y="6"/>
                    <a:pt x="19" y="11"/>
                    <a:pt x="18" y="15"/>
                  </a:cubicBezTo>
                  <a:cubicBezTo>
                    <a:pt x="17" y="16"/>
                    <a:pt x="17" y="19"/>
                    <a:pt x="15" y="19"/>
                  </a:cubicBezTo>
                  <a:cubicBezTo>
                    <a:pt x="13" y="20"/>
                    <a:pt x="11" y="17"/>
                    <a:pt x="8" y="18"/>
                  </a:cubicBezTo>
                  <a:cubicBezTo>
                    <a:pt x="2" y="20"/>
                    <a:pt x="6" y="25"/>
                    <a:pt x="9" y="28"/>
                  </a:cubicBezTo>
                  <a:cubicBezTo>
                    <a:pt x="10" y="28"/>
                    <a:pt x="9" y="29"/>
                    <a:pt x="9" y="29"/>
                  </a:cubicBezTo>
                  <a:cubicBezTo>
                    <a:pt x="2" y="30"/>
                    <a:pt x="0" y="21"/>
                    <a:pt x="4" y="1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Freeform 332">
              <a:extLst>
                <a:ext uri="{FF2B5EF4-FFF2-40B4-BE49-F238E27FC236}">
                  <a16:creationId xmlns:a16="http://schemas.microsoft.com/office/drawing/2014/main" xmlns="" id="{212FB5EB-83BD-438E-9BEE-34B32ACB4D96}"/>
                </a:ext>
              </a:extLst>
            </p:cNvPr>
            <p:cNvSpPr>
              <a:spLocks/>
            </p:cNvSpPr>
            <p:nvPr/>
          </p:nvSpPr>
          <p:spPr bwMode="auto">
            <a:xfrm>
              <a:off x="6049963" y="3602037"/>
              <a:ext cx="22225" cy="17463"/>
            </a:xfrm>
            <a:custGeom>
              <a:avLst/>
              <a:gdLst>
                <a:gd name="T0" fmla="*/ 0 w 15"/>
                <a:gd name="T1" fmla="*/ 0 h 11"/>
                <a:gd name="T2" fmla="*/ 1 w 15"/>
                <a:gd name="T3" fmla="*/ 0 h 11"/>
                <a:gd name="T4" fmla="*/ 7 w 15"/>
                <a:gd name="T5" fmla="*/ 7 h 11"/>
                <a:gd name="T6" fmla="*/ 11 w 15"/>
                <a:gd name="T7" fmla="*/ 7 h 11"/>
                <a:gd name="T8" fmla="*/ 13 w 15"/>
                <a:gd name="T9" fmla="*/ 4 h 11"/>
                <a:gd name="T10" fmla="*/ 14 w 15"/>
                <a:gd name="T11" fmla="*/ 4 h 11"/>
                <a:gd name="T12" fmla="*/ 13 w 15"/>
                <a:gd name="T13" fmla="*/ 8 h 11"/>
                <a:gd name="T14" fmla="*/ 8 w 15"/>
                <a:gd name="T15" fmla="*/ 11 h 11"/>
                <a:gd name="T16" fmla="*/ 2 w 15"/>
                <a:gd name="T17" fmla="*/ 7 h 11"/>
                <a:gd name="T18" fmla="*/ 0 w 1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1">
                  <a:moveTo>
                    <a:pt x="0" y="0"/>
                  </a:moveTo>
                  <a:cubicBezTo>
                    <a:pt x="1" y="0"/>
                    <a:pt x="1" y="0"/>
                    <a:pt x="1" y="0"/>
                  </a:cubicBezTo>
                  <a:cubicBezTo>
                    <a:pt x="4" y="0"/>
                    <a:pt x="4" y="5"/>
                    <a:pt x="7" y="7"/>
                  </a:cubicBezTo>
                  <a:cubicBezTo>
                    <a:pt x="8" y="8"/>
                    <a:pt x="10" y="8"/>
                    <a:pt x="11" y="7"/>
                  </a:cubicBezTo>
                  <a:cubicBezTo>
                    <a:pt x="12" y="6"/>
                    <a:pt x="12" y="4"/>
                    <a:pt x="13" y="4"/>
                  </a:cubicBezTo>
                  <a:cubicBezTo>
                    <a:pt x="14" y="4"/>
                    <a:pt x="14" y="4"/>
                    <a:pt x="14" y="4"/>
                  </a:cubicBezTo>
                  <a:cubicBezTo>
                    <a:pt x="15" y="5"/>
                    <a:pt x="14" y="7"/>
                    <a:pt x="13" y="8"/>
                  </a:cubicBezTo>
                  <a:cubicBezTo>
                    <a:pt x="12" y="10"/>
                    <a:pt x="10" y="11"/>
                    <a:pt x="8" y="11"/>
                  </a:cubicBezTo>
                  <a:cubicBezTo>
                    <a:pt x="5" y="10"/>
                    <a:pt x="4" y="9"/>
                    <a:pt x="2" y="7"/>
                  </a:cubicBezTo>
                  <a:cubicBezTo>
                    <a:pt x="1" y="5"/>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3" name="Freeform 333">
              <a:extLst>
                <a:ext uri="{FF2B5EF4-FFF2-40B4-BE49-F238E27FC236}">
                  <a16:creationId xmlns:a16="http://schemas.microsoft.com/office/drawing/2014/main" xmlns="" id="{3F3F5EF0-137A-4F2D-837D-BC7A9ABFBE9E}"/>
                </a:ext>
              </a:extLst>
            </p:cNvPr>
            <p:cNvSpPr>
              <a:spLocks/>
            </p:cNvSpPr>
            <p:nvPr/>
          </p:nvSpPr>
          <p:spPr bwMode="auto">
            <a:xfrm>
              <a:off x="6094413" y="3536950"/>
              <a:ext cx="57150" cy="52388"/>
            </a:xfrm>
            <a:custGeom>
              <a:avLst/>
              <a:gdLst>
                <a:gd name="T0" fmla="*/ 0 w 38"/>
                <a:gd name="T1" fmla="*/ 18 h 34"/>
                <a:gd name="T2" fmla="*/ 16 w 38"/>
                <a:gd name="T3" fmla="*/ 1 h 34"/>
                <a:gd name="T4" fmla="*/ 20 w 38"/>
                <a:gd name="T5" fmla="*/ 2 h 34"/>
                <a:gd name="T6" fmla="*/ 20 w 38"/>
                <a:gd name="T7" fmla="*/ 2 h 34"/>
                <a:gd name="T8" fmla="*/ 21 w 38"/>
                <a:gd name="T9" fmla="*/ 2 h 34"/>
                <a:gd name="T10" fmla="*/ 22 w 38"/>
                <a:gd name="T11" fmla="*/ 3 h 34"/>
                <a:gd name="T12" fmla="*/ 24 w 38"/>
                <a:gd name="T13" fmla="*/ 3 h 34"/>
                <a:gd name="T14" fmla="*/ 25 w 38"/>
                <a:gd name="T15" fmla="*/ 3 h 34"/>
                <a:gd name="T16" fmla="*/ 35 w 38"/>
                <a:gd name="T17" fmla="*/ 11 h 34"/>
                <a:gd name="T18" fmla="*/ 17 w 38"/>
                <a:gd name="T19" fmla="*/ 34 h 34"/>
                <a:gd name="T20" fmla="*/ 3 w 38"/>
                <a:gd name="T21" fmla="*/ 26 h 34"/>
                <a:gd name="T22" fmla="*/ 0 w 38"/>
                <a:gd name="T2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0" y="18"/>
                  </a:moveTo>
                  <a:cubicBezTo>
                    <a:pt x="0" y="9"/>
                    <a:pt x="7" y="0"/>
                    <a:pt x="16" y="1"/>
                  </a:cubicBezTo>
                  <a:cubicBezTo>
                    <a:pt x="18" y="1"/>
                    <a:pt x="19" y="2"/>
                    <a:pt x="20" y="2"/>
                  </a:cubicBezTo>
                  <a:cubicBezTo>
                    <a:pt x="20" y="2"/>
                    <a:pt x="20" y="2"/>
                    <a:pt x="20" y="2"/>
                  </a:cubicBezTo>
                  <a:cubicBezTo>
                    <a:pt x="21" y="2"/>
                    <a:pt x="21" y="2"/>
                    <a:pt x="21" y="2"/>
                  </a:cubicBezTo>
                  <a:cubicBezTo>
                    <a:pt x="22" y="3"/>
                    <a:pt x="22" y="3"/>
                    <a:pt x="22" y="3"/>
                  </a:cubicBezTo>
                  <a:cubicBezTo>
                    <a:pt x="23" y="3"/>
                    <a:pt x="23" y="3"/>
                    <a:pt x="24" y="3"/>
                  </a:cubicBezTo>
                  <a:cubicBezTo>
                    <a:pt x="25" y="3"/>
                    <a:pt x="25" y="3"/>
                    <a:pt x="25" y="3"/>
                  </a:cubicBezTo>
                  <a:cubicBezTo>
                    <a:pt x="29" y="4"/>
                    <a:pt x="33" y="7"/>
                    <a:pt x="35" y="11"/>
                  </a:cubicBezTo>
                  <a:cubicBezTo>
                    <a:pt x="38" y="22"/>
                    <a:pt x="27" y="34"/>
                    <a:pt x="17" y="34"/>
                  </a:cubicBezTo>
                  <a:cubicBezTo>
                    <a:pt x="11" y="34"/>
                    <a:pt x="6" y="30"/>
                    <a:pt x="3" y="26"/>
                  </a:cubicBezTo>
                  <a:cubicBezTo>
                    <a:pt x="2" y="24"/>
                    <a:pt x="1" y="21"/>
                    <a:pt x="0"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4" name="Freeform 334">
              <a:extLst>
                <a:ext uri="{FF2B5EF4-FFF2-40B4-BE49-F238E27FC236}">
                  <a16:creationId xmlns:a16="http://schemas.microsoft.com/office/drawing/2014/main" xmlns="" id="{B613A7B4-CCCA-4836-90BA-D343C909DA75}"/>
                </a:ext>
              </a:extLst>
            </p:cNvPr>
            <p:cNvSpPr>
              <a:spLocks/>
            </p:cNvSpPr>
            <p:nvPr/>
          </p:nvSpPr>
          <p:spPr bwMode="auto">
            <a:xfrm>
              <a:off x="5986463" y="3513137"/>
              <a:ext cx="50800" cy="52388"/>
            </a:xfrm>
            <a:custGeom>
              <a:avLst/>
              <a:gdLst>
                <a:gd name="T0" fmla="*/ 3 w 33"/>
                <a:gd name="T1" fmla="*/ 13 h 34"/>
                <a:gd name="T2" fmla="*/ 9 w 33"/>
                <a:gd name="T3" fmla="*/ 7 h 34"/>
                <a:gd name="T4" fmla="*/ 11 w 33"/>
                <a:gd name="T5" fmla="*/ 6 h 34"/>
                <a:gd name="T6" fmla="*/ 31 w 33"/>
                <a:gd name="T7" fmla="*/ 13 h 34"/>
                <a:gd name="T8" fmla="*/ 30 w 33"/>
                <a:gd name="T9" fmla="*/ 27 h 34"/>
                <a:gd name="T10" fmla="*/ 22 w 33"/>
                <a:gd name="T11" fmla="*/ 33 h 34"/>
                <a:gd name="T12" fmla="*/ 7 w 33"/>
                <a:gd name="T13" fmla="*/ 28 h 34"/>
                <a:gd name="T14" fmla="*/ 3 w 33"/>
                <a:gd name="T15" fmla="*/ 1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3" y="13"/>
                  </a:moveTo>
                  <a:cubicBezTo>
                    <a:pt x="4" y="11"/>
                    <a:pt x="6" y="8"/>
                    <a:pt x="9" y="7"/>
                  </a:cubicBezTo>
                  <a:cubicBezTo>
                    <a:pt x="10" y="7"/>
                    <a:pt x="10" y="6"/>
                    <a:pt x="11" y="6"/>
                  </a:cubicBezTo>
                  <a:cubicBezTo>
                    <a:pt x="18" y="0"/>
                    <a:pt x="30" y="4"/>
                    <a:pt x="31" y="13"/>
                  </a:cubicBezTo>
                  <a:cubicBezTo>
                    <a:pt x="33" y="18"/>
                    <a:pt x="33" y="23"/>
                    <a:pt x="30" y="27"/>
                  </a:cubicBezTo>
                  <a:cubicBezTo>
                    <a:pt x="28" y="29"/>
                    <a:pt x="25" y="32"/>
                    <a:pt x="22" y="33"/>
                  </a:cubicBezTo>
                  <a:cubicBezTo>
                    <a:pt x="16" y="34"/>
                    <a:pt x="11" y="32"/>
                    <a:pt x="7" y="28"/>
                  </a:cubicBezTo>
                  <a:cubicBezTo>
                    <a:pt x="3" y="25"/>
                    <a:pt x="0" y="19"/>
                    <a:pt x="3"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5" name="Freeform 335">
              <a:extLst>
                <a:ext uri="{FF2B5EF4-FFF2-40B4-BE49-F238E27FC236}">
                  <a16:creationId xmlns:a16="http://schemas.microsoft.com/office/drawing/2014/main" xmlns="" id="{4A1133C3-CC67-4FEF-A7C0-1EF5483E2A67}"/>
                </a:ext>
              </a:extLst>
            </p:cNvPr>
            <p:cNvSpPr>
              <a:spLocks/>
            </p:cNvSpPr>
            <p:nvPr/>
          </p:nvSpPr>
          <p:spPr bwMode="auto">
            <a:xfrm>
              <a:off x="6237288" y="3573462"/>
              <a:ext cx="20638" cy="28575"/>
            </a:xfrm>
            <a:custGeom>
              <a:avLst/>
              <a:gdLst>
                <a:gd name="T0" fmla="*/ 4 w 13"/>
                <a:gd name="T1" fmla="*/ 10 h 19"/>
                <a:gd name="T2" fmla="*/ 1 w 13"/>
                <a:gd name="T3" fmla="*/ 10 h 19"/>
                <a:gd name="T4" fmla="*/ 1 w 13"/>
                <a:gd name="T5" fmla="*/ 4 h 19"/>
                <a:gd name="T6" fmla="*/ 8 w 13"/>
                <a:gd name="T7" fmla="*/ 0 h 19"/>
                <a:gd name="T8" fmla="*/ 13 w 13"/>
                <a:gd name="T9" fmla="*/ 2 h 19"/>
                <a:gd name="T10" fmla="*/ 13 w 13"/>
                <a:gd name="T11" fmla="*/ 3 h 19"/>
                <a:gd name="T12" fmla="*/ 9 w 13"/>
                <a:gd name="T13" fmla="*/ 3 h 19"/>
                <a:gd name="T14" fmla="*/ 5 w 13"/>
                <a:gd name="T15" fmla="*/ 4 h 19"/>
                <a:gd name="T16" fmla="*/ 2 w 13"/>
                <a:gd name="T17" fmla="*/ 7 h 19"/>
                <a:gd name="T18" fmla="*/ 5 w 13"/>
                <a:gd name="T19" fmla="*/ 9 h 19"/>
                <a:gd name="T20" fmla="*/ 8 w 13"/>
                <a:gd name="T21" fmla="*/ 10 h 19"/>
                <a:gd name="T22" fmla="*/ 4 w 13"/>
                <a:gd name="T23" fmla="*/ 17 h 19"/>
                <a:gd name="T24" fmla="*/ 4 w 13"/>
                <a:gd name="T25" fmla="*/ 17 h 19"/>
                <a:gd name="T26" fmla="*/ 7 w 13"/>
                <a:gd name="T27" fmla="*/ 14 h 19"/>
                <a:gd name="T28" fmla="*/ 4 w 13"/>
                <a:gd name="T2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4" y="10"/>
                  </a:moveTo>
                  <a:cubicBezTo>
                    <a:pt x="3" y="10"/>
                    <a:pt x="2" y="10"/>
                    <a:pt x="1" y="10"/>
                  </a:cubicBezTo>
                  <a:cubicBezTo>
                    <a:pt x="0" y="8"/>
                    <a:pt x="0" y="6"/>
                    <a:pt x="1" y="4"/>
                  </a:cubicBezTo>
                  <a:cubicBezTo>
                    <a:pt x="3" y="2"/>
                    <a:pt x="6" y="1"/>
                    <a:pt x="8" y="0"/>
                  </a:cubicBezTo>
                  <a:cubicBezTo>
                    <a:pt x="10" y="0"/>
                    <a:pt x="13" y="0"/>
                    <a:pt x="13" y="2"/>
                  </a:cubicBezTo>
                  <a:cubicBezTo>
                    <a:pt x="13" y="3"/>
                    <a:pt x="13" y="3"/>
                    <a:pt x="13" y="3"/>
                  </a:cubicBezTo>
                  <a:cubicBezTo>
                    <a:pt x="11" y="3"/>
                    <a:pt x="10" y="2"/>
                    <a:pt x="9" y="3"/>
                  </a:cubicBezTo>
                  <a:cubicBezTo>
                    <a:pt x="8" y="3"/>
                    <a:pt x="6" y="3"/>
                    <a:pt x="5" y="4"/>
                  </a:cubicBezTo>
                  <a:cubicBezTo>
                    <a:pt x="4" y="4"/>
                    <a:pt x="2" y="6"/>
                    <a:pt x="2" y="7"/>
                  </a:cubicBezTo>
                  <a:cubicBezTo>
                    <a:pt x="3" y="9"/>
                    <a:pt x="4" y="8"/>
                    <a:pt x="5" y="9"/>
                  </a:cubicBezTo>
                  <a:cubicBezTo>
                    <a:pt x="6" y="9"/>
                    <a:pt x="7" y="9"/>
                    <a:pt x="8" y="10"/>
                  </a:cubicBezTo>
                  <a:cubicBezTo>
                    <a:pt x="10" y="12"/>
                    <a:pt x="8" y="19"/>
                    <a:pt x="4" y="17"/>
                  </a:cubicBezTo>
                  <a:cubicBezTo>
                    <a:pt x="4" y="17"/>
                    <a:pt x="4" y="17"/>
                    <a:pt x="4" y="17"/>
                  </a:cubicBezTo>
                  <a:cubicBezTo>
                    <a:pt x="5" y="16"/>
                    <a:pt x="6" y="15"/>
                    <a:pt x="7" y="14"/>
                  </a:cubicBezTo>
                  <a:cubicBezTo>
                    <a:pt x="8" y="12"/>
                    <a:pt x="6" y="11"/>
                    <a:pt x="4"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6" name="Freeform 336">
              <a:extLst>
                <a:ext uri="{FF2B5EF4-FFF2-40B4-BE49-F238E27FC236}">
                  <a16:creationId xmlns:a16="http://schemas.microsoft.com/office/drawing/2014/main" xmlns="" id="{9E5C6458-B8DC-45CF-A49C-8FA37831BB68}"/>
                </a:ext>
              </a:extLst>
            </p:cNvPr>
            <p:cNvSpPr>
              <a:spLocks/>
            </p:cNvSpPr>
            <p:nvPr/>
          </p:nvSpPr>
          <p:spPr bwMode="auto">
            <a:xfrm>
              <a:off x="5972176" y="3414712"/>
              <a:ext cx="290513" cy="196850"/>
            </a:xfrm>
            <a:custGeom>
              <a:avLst/>
              <a:gdLst>
                <a:gd name="T0" fmla="*/ 8 w 189"/>
                <a:gd name="T1" fmla="*/ 43 h 129"/>
                <a:gd name="T2" fmla="*/ 28 w 189"/>
                <a:gd name="T3" fmla="*/ 39 h 129"/>
                <a:gd name="T4" fmla="*/ 31 w 189"/>
                <a:gd name="T5" fmla="*/ 41 h 129"/>
                <a:gd name="T6" fmla="*/ 41 w 189"/>
                <a:gd name="T7" fmla="*/ 38 h 129"/>
                <a:gd name="T8" fmla="*/ 55 w 189"/>
                <a:gd name="T9" fmla="*/ 41 h 129"/>
                <a:gd name="T10" fmla="*/ 76 w 189"/>
                <a:gd name="T11" fmla="*/ 47 h 129"/>
                <a:gd name="T12" fmla="*/ 93 w 189"/>
                <a:gd name="T13" fmla="*/ 54 h 129"/>
                <a:gd name="T14" fmla="*/ 110 w 189"/>
                <a:gd name="T15" fmla="*/ 62 h 129"/>
                <a:gd name="T16" fmla="*/ 125 w 189"/>
                <a:gd name="T17" fmla="*/ 73 h 129"/>
                <a:gd name="T18" fmla="*/ 134 w 189"/>
                <a:gd name="T19" fmla="*/ 95 h 129"/>
                <a:gd name="T20" fmla="*/ 138 w 189"/>
                <a:gd name="T21" fmla="*/ 95 h 129"/>
                <a:gd name="T22" fmla="*/ 151 w 189"/>
                <a:gd name="T23" fmla="*/ 126 h 129"/>
                <a:gd name="T24" fmla="*/ 165 w 189"/>
                <a:gd name="T25" fmla="*/ 99 h 129"/>
                <a:gd name="T26" fmla="*/ 179 w 189"/>
                <a:gd name="T27" fmla="*/ 101 h 129"/>
                <a:gd name="T28" fmla="*/ 187 w 189"/>
                <a:gd name="T29" fmla="*/ 55 h 129"/>
                <a:gd name="T30" fmla="*/ 111 w 189"/>
                <a:gd name="T31" fmla="*/ 5 h 129"/>
                <a:gd name="T32" fmla="*/ 15 w 189"/>
                <a:gd name="T33" fmla="*/ 23 h 129"/>
                <a:gd name="T34" fmla="*/ 8 w 189"/>
                <a:gd name="T35" fmla="*/ 4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29">
                  <a:moveTo>
                    <a:pt x="8" y="43"/>
                  </a:moveTo>
                  <a:cubicBezTo>
                    <a:pt x="15" y="50"/>
                    <a:pt x="23" y="45"/>
                    <a:pt x="28" y="39"/>
                  </a:cubicBezTo>
                  <a:cubicBezTo>
                    <a:pt x="29" y="39"/>
                    <a:pt x="30" y="40"/>
                    <a:pt x="31" y="41"/>
                  </a:cubicBezTo>
                  <a:cubicBezTo>
                    <a:pt x="35" y="42"/>
                    <a:pt x="38" y="41"/>
                    <a:pt x="41" y="38"/>
                  </a:cubicBezTo>
                  <a:cubicBezTo>
                    <a:pt x="43" y="43"/>
                    <a:pt x="50" y="43"/>
                    <a:pt x="55" y="41"/>
                  </a:cubicBezTo>
                  <a:cubicBezTo>
                    <a:pt x="56" y="49"/>
                    <a:pt x="67" y="50"/>
                    <a:pt x="76" y="47"/>
                  </a:cubicBezTo>
                  <a:cubicBezTo>
                    <a:pt x="76" y="55"/>
                    <a:pt x="86" y="58"/>
                    <a:pt x="93" y="54"/>
                  </a:cubicBezTo>
                  <a:cubicBezTo>
                    <a:pt x="96" y="60"/>
                    <a:pt x="103" y="64"/>
                    <a:pt x="110" y="62"/>
                  </a:cubicBezTo>
                  <a:cubicBezTo>
                    <a:pt x="112" y="69"/>
                    <a:pt x="118" y="76"/>
                    <a:pt x="125" y="73"/>
                  </a:cubicBezTo>
                  <a:cubicBezTo>
                    <a:pt x="126" y="81"/>
                    <a:pt x="129" y="88"/>
                    <a:pt x="134" y="95"/>
                  </a:cubicBezTo>
                  <a:cubicBezTo>
                    <a:pt x="135" y="96"/>
                    <a:pt x="137" y="96"/>
                    <a:pt x="138" y="95"/>
                  </a:cubicBezTo>
                  <a:cubicBezTo>
                    <a:pt x="139" y="107"/>
                    <a:pt x="142" y="123"/>
                    <a:pt x="151" y="126"/>
                  </a:cubicBezTo>
                  <a:cubicBezTo>
                    <a:pt x="161" y="129"/>
                    <a:pt x="164" y="111"/>
                    <a:pt x="165" y="99"/>
                  </a:cubicBezTo>
                  <a:cubicBezTo>
                    <a:pt x="168" y="104"/>
                    <a:pt x="174" y="107"/>
                    <a:pt x="179" y="101"/>
                  </a:cubicBezTo>
                  <a:cubicBezTo>
                    <a:pt x="188" y="92"/>
                    <a:pt x="189" y="67"/>
                    <a:pt x="187" y="55"/>
                  </a:cubicBezTo>
                  <a:cubicBezTo>
                    <a:pt x="180" y="23"/>
                    <a:pt x="139" y="9"/>
                    <a:pt x="111" y="5"/>
                  </a:cubicBezTo>
                  <a:cubicBezTo>
                    <a:pt x="79" y="0"/>
                    <a:pt x="40" y="1"/>
                    <a:pt x="15" y="23"/>
                  </a:cubicBezTo>
                  <a:cubicBezTo>
                    <a:pt x="9" y="28"/>
                    <a:pt x="0" y="36"/>
                    <a:pt x="8" y="43"/>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Freeform 337">
              <a:extLst>
                <a:ext uri="{FF2B5EF4-FFF2-40B4-BE49-F238E27FC236}">
                  <a16:creationId xmlns:a16="http://schemas.microsoft.com/office/drawing/2014/main" xmlns="" id="{C60F7A84-2F0F-4779-ADDB-5AB6C74FC679}"/>
                </a:ext>
              </a:extLst>
            </p:cNvPr>
            <p:cNvSpPr>
              <a:spLocks/>
            </p:cNvSpPr>
            <p:nvPr/>
          </p:nvSpPr>
          <p:spPr bwMode="auto">
            <a:xfrm>
              <a:off x="6021388" y="3354387"/>
              <a:ext cx="241300" cy="168275"/>
            </a:xfrm>
            <a:custGeom>
              <a:avLst/>
              <a:gdLst>
                <a:gd name="T0" fmla="*/ 3 w 157"/>
                <a:gd name="T1" fmla="*/ 42 h 110"/>
                <a:gd name="T2" fmla="*/ 74 w 157"/>
                <a:gd name="T3" fmla="*/ 82 h 110"/>
                <a:gd name="T4" fmla="*/ 115 w 157"/>
                <a:gd name="T5" fmla="*/ 95 h 110"/>
                <a:gd name="T6" fmla="*/ 149 w 157"/>
                <a:gd name="T7" fmla="*/ 109 h 110"/>
                <a:gd name="T8" fmla="*/ 151 w 157"/>
                <a:gd name="T9" fmla="*/ 109 h 110"/>
                <a:gd name="T10" fmla="*/ 154 w 157"/>
                <a:gd name="T11" fmla="*/ 109 h 110"/>
                <a:gd name="T12" fmla="*/ 146 w 157"/>
                <a:gd name="T13" fmla="*/ 49 h 110"/>
                <a:gd name="T14" fmla="*/ 123 w 157"/>
                <a:gd name="T15" fmla="*/ 9 h 110"/>
                <a:gd name="T16" fmla="*/ 74 w 157"/>
                <a:gd name="T17" fmla="*/ 8 h 110"/>
                <a:gd name="T18" fmla="*/ 4 w 157"/>
                <a:gd name="T19" fmla="*/ 34 h 110"/>
                <a:gd name="T20" fmla="*/ 3 w 157"/>
                <a:gd name="T21"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10">
                  <a:moveTo>
                    <a:pt x="3" y="42"/>
                  </a:moveTo>
                  <a:cubicBezTo>
                    <a:pt x="23" y="62"/>
                    <a:pt x="49" y="73"/>
                    <a:pt x="74" y="82"/>
                  </a:cubicBezTo>
                  <a:cubicBezTo>
                    <a:pt x="88" y="87"/>
                    <a:pt x="102" y="91"/>
                    <a:pt x="115" y="95"/>
                  </a:cubicBezTo>
                  <a:cubicBezTo>
                    <a:pt x="126" y="100"/>
                    <a:pt x="138" y="107"/>
                    <a:pt x="149" y="109"/>
                  </a:cubicBezTo>
                  <a:cubicBezTo>
                    <a:pt x="150" y="109"/>
                    <a:pt x="150" y="109"/>
                    <a:pt x="151" y="109"/>
                  </a:cubicBezTo>
                  <a:cubicBezTo>
                    <a:pt x="151" y="110"/>
                    <a:pt x="153" y="110"/>
                    <a:pt x="154" y="109"/>
                  </a:cubicBezTo>
                  <a:cubicBezTo>
                    <a:pt x="157" y="89"/>
                    <a:pt x="152" y="69"/>
                    <a:pt x="146" y="49"/>
                  </a:cubicBezTo>
                  <a:cubicBezTo>
                    <a:pt x="141" y="36"/>
                    <a:pt x="137" y="16"/>
                    <a:pt x="123" y="9"/>
                  </a:cubicBezTo>
                  <a:cubicBezTo>
                    <a:pt x="109" y="0"/>
                    <a:pt x="89" y="4"/>
                    <a:pt x="74" y="8"/>
                  </a:cubicBezTo>
                  <a:cubicBezTo>
                    <a:pt x="51" y="13"/>
                    <a:pt x="28" y="24"/>
                    <a:pt x="4" y="34"/>
                  </a:cubicBezTo>
                  <a:cubicBezTo>
                    <a:pt x="1" y="36"/>
                    <a:pt x="0" y="40"/>
                    <a:pt x="3" y="42"/>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8" name="Freeform 338">
              <a:extLst>
                <a:ext uri="{FF2B5EF4-FFF2-40B4-BE49-F238E27FC236}">
                  <a16:creationId xmlns:a16="http://schemas.microsoft.com/office/drawing/2014/main" xmlns="" id="{B86446A2-FD0B-4CEE-B44A-EB035E7CA9CB}"/>
                </a:ext>
              </a:extLst>
            </p:cNvPr>
            <p:cNvSpPr>
              <a:spLocks/>
            </p:cNvSpPr>
            <p:nvPr/>
          </p:nvSpPr>
          <p:spPr bwMode="auto">
            <a:xfrm>
              <a:off x="5983288" y="3400425"/>
              <a:ext cx="296863" cy="153988"/>
            </a:xfrm>
            <a:custGeom>
              <a:avLst/>
              <a:gdLst>
                <a:gd name="T0" fmla="*/ 5 w 194"/>
                <a:gd name="T1" fmla="*/ 36 h 101"/>
                <a:gd name="T2" fmla="*/ 179 w 194"/>
                <a:gd name="T3" fmla="*/ 100 h 101"/>
                <a:gd name="T4" fmla="*/ 182 w 194"/>
                <a:gd name="T5" fmla="*/ 100 h 101"/>
                <a:gd name="T6" fmla="*/ 188 w 194"/>
                <a:gd name="T7" fmla="*/ 98 h 101"/>
                <a:gd name="T8" fmla="*/ 190 w 194"/>
                <a:gd name="T9" fmla="*/ 76 h 101"/>
                <a:gd name="T10" fmla="*/ 132 w 194"/>
                <a:gd name="T11" fmla="*/ 32 h 101"/>
                <a:gd name="T12" fmla="*/ 55 w 194"/>
                <a:gd name="T13" fmla="*/ 7 h 101"/>
                <a:gd name="T14" fmla="*/ 21 w 194"/>
                <a:gd name="T15" fmla="*/ 5 h 101"/>
                <a:gd name="T16" fmla="*/ 2 w 194"/>
                <a:gd name="T17" fmla="*/ 29 h 101"/>
                <a:gd name="T18" fmla="*/ 5 w 194"/>
                <a:gd name="T19"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01">
                  <a:moveTo>
                    <a:pt x="5" y="36"/>
                  </a:moveTo>
                  <a:cubicBezTo>
                    <a:pt x="67" y="48"/>
                    <a:pt x="124" y="72"/>
                    <a:pt x="179" y="100"/>
                  </a:cubicBezTo>
                  <a:cubicBezTo>
                    <a:pt x="180" y="101"/>
                    <a:pt x="181" y="100"/>
                    <a:pt x="182" y="100"/>
                  </a:cubicBezTo>
                  <a:cubicBezTo>
                    <a:pt x="183" y="100"/>
                    <a:pt x="185" y="100"/>
                    <a:pt x="188" y="98"/>
                  </a:cubicBezTo>
                  <a:cubicBezTo>
                    <a:pt x="194" y="93"/>
                    <a:pt x="192" y="83"/>
                    <a:pt x="190" y="76"/>
                  </a:cubicBezTo>
                  <a:cubicBezTo>
                    <a:pt x="182" y="53"/>
                    <a:pt x="152" y="43"/>
                    <a:pt x="132" y="32"/>
                  </a:cubicBezTo>
                  <a:cubicBezTo>
                    <a:pt x="107" y="20"/>
                    <a:pt x="82" y="12"/>
                    <a:pt x="55" y="7"/>
                  </a:cubicBezTo>
                  <a:cubicBezTo>
                    <a:pt x="45" y="5"/>
                    <a:pt x="31" y="0"/>
                    <a:pt x="21" y="5"/>
                  </a:cubicBezTo>
                  <a:cubicBezTo>
                    <a:pt x="12" y="10"/>
                    <a:pt x="6" y="21"/>
                    <a:pt x="2" y="29"/>
                  </a:cubicBezTo>
                  <a:cubicBezTo>
                    <a:pt x="0" y="33"/>
                    <a:pt x="2" y="36"/>
                    <a:pt x="5" y="36"/>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9" name="Freeform 339">
              <a:extLst>
                <a:ext uri="{FF2B5EF4-FFF2-40B4-BE49-F238E27FC236}">
                  <a16:creationId xmlns:a16="http://schemas.microsoft.com/office/drawing/2014/main" xmlns="" id="{05BD2A09-0349-4F60-972F-C1258D20AEE9}"/>
                </a:ext>
              </a:extLst>
            </p:cNvPr>
            <p:cNvSpPr>
              <a:spLocks/>
            </p:cNvSpPr>
            <p:nvPr/>
          </p:nvSpPr>
          <p:spPr bwMode="auto">
            <a:xfrm>
              <a:off x="6238876" y="3494087"/>
              <a:ext cx="22225" cy="47625"/>
            </a:xfrm>
            <a:custGeom>
              <a:avLst/>
              <a:gdLst>
                <a:gd name="T0" fmla="*/ 1 w 14"/>
                <a:gd name="T1" fmla="*/ 29 h 31"/>
                <a:gd name="T2" fmla="*/ 8 w 14"/>
                <a:gd name="T3" fmla="*/ 16 h 31"/>
                <a:gd name="T4" fmla="*/ 11 w 14"/>
                <a:gd name="T5" fmla="*/ 1 h 31"/>
                <a:gd name="T6" fmla="*/ 12 w 14"/>
                <a:gd name="T7" fmla="*/ 1 h 31"/>
                <a:gd name="T8" fmla="*/ 2 w 14"/>
                <a:gd name="T9" fmla="*/ 30 h 31"/>
                <a:gd name="T10" fmla="*/ 1 w 14"/>
                <a:gd name="T11" fmla="*/ 29 h 31"/>
              </a:gdLst>
              <a:ahLst/>
              <a:cxnLst>
                <a:cxn ang="0">
                  <a:pos x="T0" y="T1"/>
                </a:cxn>
                <a:cxn ang="0">
                  <a:pos x="T2" y="T3"/>
                </a:cxn>
                <a:cxn ang="0">
                  <a:pos x="T4" y="T5"/>
                </a:cxn>
                <a:cxn ang="0">
                  <a:pos x="T6" y="T7"/>
                </a:cxn>
                <a:cxn ang="0">
                  <a:pos x="T8" y="T9"/>
                </a:cxn>
                <a:cxn ang="0">
                  <a:pos x="T10" y="T11"/>
                </a:cxn>
              </a:cxnLst>
              <a:rect l="0" t="0" r="r" b="b"/>
              <a:pathLst>
                <a:path w="14" h="31">
                  <a:moveTo>
                    <a:pt x="1" y="29"/>
                  </a:moveTo>
                  <a:cubicBezTo>
                    <a:pt x="3" y="25"/>
                    <a:pt x="6" y="21"/>
                    <a:pt x="8" y="16"/>
                  </a:cubicBezTo>
                  <a:cubicBezTo>
                    <a:pt x="10" y="11"/>
                    <a:pt x="10" y="6"/>
                    <a:pt x="11" y="1"/>
                  </a:cubicBezTo>
                  <a:cubicBezTo>
                    <a:pt x="11" y="0"/>
                    <a:pt x="12" y="0"/>
                    <a:pt x="12" y="1"/>
                  </a:cubicBezTo>
                  <a:cubicBezTo>
                    <a:pt x="14" y="10"/>
                    <a:pt x="10" y="24"/>
                    <a:pt x="2" y="30"/>
                  </a:cubicBezTo>
                  <a:cubicBezTo>
                    <a:pt x="1" y="31"/>
                    <a:pt x="0" y="30"/>
                    <a:pt x="1" y="2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Freeform 340">
              <a:extLst>
                <a:ext uri="{FF2B5EF4-FFF2-40B4-BE49-F238E27FC236}">
                  <a16:creationId xmlns:a16="http://schemas.microsoft.com/office/drawing/2014/main" xmlns="" id="{C7D06FA1-9D95-49EA-B242-15FA7DB4EE30}"/>
                </a:ext>
              </a:extLst>
            </p:cNvPr>
            <p:cNvSpPr>
              <a:spLocks/>
            </p:cNvSpPr>
            <p:nvPr/>
          </p:nvSpPr>
          <p:spPr bwMode="auto">
            <a:xfrm>
              <a:off x="6219826" y="3484562"/>
              <a:ext cx="20638" cy="46038"/>
            </a:xfrm>
            <a:custGeom>
              <a:avLst/>
              <a:gdLst>
                <a:gd name="T0" fmla="*/ 1 w 14"/>
                <a:gd name="T1" fmla="*/ 28 h 30"/>
                <a:gd name="T2" fmla="*/ 8 w 14"/>
                <a:gd name="T3" fmla="*/ 15 h 30"/>
                <a:gd name="T4" fmla="*/ 11 w 14"/>
                <a:gd name="T5" fmla="*/ 0 h 30"/>
                <a:gd name="T6" fmla="*/ 12 w 14"/>
                <a:gd name="T7" fmla="*/ 0 h 30"/>
                <a:gd name="T8" fmla="*/ 10 w 14"/>
                <a:gd name="T9" fmla="*/ 17 h 30"/>
                <a:gd name="T10" fmla="*/ 2 w 14"/>
                <a:gd name="T11" fmla="*/ 29 h 30"/>
                <a:gd name="T12" fmla="*/ 1 w 14"/>
                <a:gd name="T13" fmla="*/ 28 h 30"/>
              </a:gdLst>
              <a:ahLst/>
              <a:cxnLst>
                <a:cxn ang="0">
                  <a:pos x="T0" y="T1"/>
                </a:cxn>
                <a:cxn ang="0">
                  <a:pos x="T2" y="T3"/>
                </a:cxn>
                <a:cxn ang="0">
                  <a:pos x="T4" y="T5"/>
                </a:cxn>
                <a:cxn ang="0">
                  <a:pos x="T6" y="T7"/>
                </a:cxn>
                <a:cxn ang="0">
                  <a:pos x="T8" y="T9"/>
                </a:cxn>
                <a:cxn ang="0">
                  <a:pos x="T10" y="T11"/>
                </a:cxn>
                <a:cxn ang="0">
                  <a:pos x="T12" y="T13"/>
                </a:cxn>
              </a:cxnLst>
              <a:rect l="0" t="0" r="r" b="b"/>
              <a:pathLst>
                <a:path w="14" h="30">
                  <a:moveTo>
                    <a:pt x="1" y="28"/>
                  </a:moveTo>
                  <a:cubicBezTo>
                    <a:pt x="2" y="24"/>
                    <a:pt x="6" y="20"/>
                    <a:pt x="8" y="15"/>
                  </a:cubicBezTo>
                  <a:cubicBezTo>
                    <a:pt x="10" y="10"/>
                    <a:pt x="10" y="5"/>
                    <a:pt x="11" y="0"/>
                  </a:cubicBezTo>
                  <a:cubicBezTo>
                    <a:pt x="11" y="0"/>
                    <a:pt x="12" y="0"/>
                    <a:pt x="12" y="0"/>
                  </a:cubicBezTo>
                  <a:cubicBezTo>
                    <a:pt x="14" y="6"/>
                    <a:pt x="12" y="12"/>
                    <a:pt x="10" y="17"/>
                  </a:cubicBezTo>
                  <a:cubicBezTo>
                    <a:pt x="8" y="21"/>
                    <a:pt x="6" y="27"/>
                    <a:pt x="2" y="29"/>
                  </a:cubicBezTo>
                  <a:cubicBezTo>
                    <a:pt x="1"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Freeform 341">
              <a:extLst>
                <a:ext uri="{FF2B5EF4-FFF2-40B4-BE49-F238E27FC236}">
                  <a16:creationId xmlns:a16="http://schemas.microsoft.com/office/drawing/2014/main" xmlns="" id="{6E2FF55C-E61E-444A-B74C-A30D6706B647}"/>
                </a:ext>
              </a:extLst>
            </p:cNvPr>
            <p:cNvSpPr>
              <a:spLocks/>
            </p:cNvSpPr>
            <p:nvPr/>
          </p:nvSpPr>
          <p:spPr bwMode="auto">
            <a:xfrm>
              <a:off x="6197601" y="3471862"/>
              <a:ext cx="23813" cy="42863"/>
            </a:xfrm>
            <a:custGeom>
              <a:avLst/>
              <a:gdLst>
                <a:gd name="T0" fmla="*/ 0 w 15"/>
                <a:gd name="T1" fmla="*/ 27 h 28"/>
                <a:gd name="T2" fmla="*/ 8 w 15"/>
                <a:gd name="T3" fmla="*/ 15 h 28"/>
                <a:gd name="T4" fmla="*/ 14 w 15"/>
                <a:gd name="T5" fmla="*/ 1 h 28"/>
                <a:gd name="T6" fmla="*/ 15 w 15"/>
                <a:gd name="T7" fmla="*/ 1 h 28"/>
                <a:gd name="T8" fmla="*/ 10 w 15"/>
                <a:gd name="T9" fmla="*/ 15 h 28"/>
                <a:gd name="T10" fmla="*/ 1 w 15"/>
                <a:gd name="T11" fmla="*/ 28 h 28"/>
                <a:gd name="T12" fmla="*/ 0 w 15"/>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0" y="27"/>
                  </a:moveTo>
                  <a:cubicBezTo>
                    <a:pt x="1" y="23"/>
                    <a:pt x="6" y="19"/>
                    <a:pt x="8" y="15"/>
                  </a:cubicBezTo>
                  <a:cubicBezTo>
                    <a:pt x="10" y="10"/>
                    <a:pt x="11" y="5"/>
                    <a:pt x="14" y="1"/>
                  </a:cubicBezTo>
                  <a:cubicBezTo>
                    <a:pt x="14" y="0"/>
                    <a:pt x="15" y="0"/>
                    <a:pt x="15" y="1"/>
                  </a:cubicBezTo>
                  <a:cubicBezTo>
                    <a:pt x="15" y="6"/>
                    <a:pt x="12" y="11"/>
                    <a:pt x="10" y="15"/>
                  </a:cubicBezTo>
                  <a:cubicBezTo>
                    <a:pt x="8" y="19"/>
                    <a:pt x="5" y="26"/>
                    <a:pt x="1" y="28"/>
                  </a:cubicBezTo>
                  <a:cubicBezTo>
                    <a:pt x="1" y="28"/>
                    <a:pt x="0" y="28"/>
                    <a:pt x="0" y="2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2" name="Freeform 342">
              <a:extLst>
                <a:ext uri="{FF2B5EF4-FFF2-40B4-BE49-F238E27FC236}">
                  <a16:creationId xmlns:a16="http://schemas.microsoft.com/office/drawing/2014/main" xmlns="" id="{EFB26FB0-A4A1-4E8A-A042-F4C00F97A5D2}"/>
                </a:ext>
              </a:extLst>
            </p:cNvPr>
            <p:cNvSpPr>
              <a:spLocks/>
            </p:cNvSpPr>
            <p:nvPr/>
          </p:nvSpPr>
          <p:spPr bwMode="auto">
            <a:xfrm>
              <a:off x="6165851" y="3455987"/>
              <a:ext cx="33338" cy="53975"/>
            </a:xfrm>
            <a:custGeom>
              <a:avLst/>
              <a:gdLst>
                <a:gd name="T0" fmla="*/ 6 w 22"/>
                <a:gd name="T1" fmla="*/ 23 h 36"/>
                <a:gd name="T2" fmla="*/ 11 w 22"/>
                <a:gd name="T3" fmla="*/ 13 h 36"/>
                <a:gd name="T4" fmla="*/ 19 w 22"/>
                <a:gd name="T5" fmla="*/ 1 h 36"/>
                <a:gd name="T6" fmla="*/ 19 w 22"/>
                <a:gd name="T7" fmla="*/ 0 h 36"/>
                <a:gd name="T8" fmla="*/ 15 w 22"/>
                <a:gd name="T9" fmla="*/ 11 h 36"/>
                <a:gd name="T10" fmla="*/ 9 w 22"/>
                <a:gd name="T11" fmla="*/ 23 h 36"/>
                <a:gd name="T12" fmla="*/ 7 w 22"/>
                <a:gd name="T13" fmla="*/ 27 h 36"/>
                <a:gd name="T14" fmla="*/ 6 w 22"/>
                <a:gd name="T15" fmla="*/ 30 h 36"/>
                <a:gd name="T16" fmla="*/ 5 w 22"/>
                <a:gd name="T17" fmla="*/ 33 h 36"/>
                <a:gd name="T18" fmla="*/ 6 w 22"/>
                <a:gd name="T19" fmla="*/ 34 h 36"/>
                <a:gd name="T20" fmla="*/ 6 w 22"/>
                <a:gd name="T21" fmla="*/ 34 h 36"/>
                <a:gd name="T22" fmla="*/ 4 w 22"/>
                <a:gd name="T23" fmla="*/ 36 h 36"/>
                <a:gd name="T24" fmla="*/ 6 w 22"/>
                <a:gd name="T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6" y="23"/>
                  </a:moveTo>
                  <a:cubicBezTo>
                    <a:pt x="7" y="19"/>
                    <a:pt x="9" y="16"/>
                    <a:pt x="11" y="13"/>
                  </a:cubicBezTo>
                  <a:cubicBezTo>
                    <a:pt x="12" y="11"/>
                    <a:pt x="19" y="2"/>
                    <a:pt x="19" y="1"/>
                  </a:cubicBezTo>
                  <a:cubicBezTo>
                    <a:pt x="19" y="0"/>
                    <a:pt x="19" y="0"/>
                    <a:pt x="19" y="0"/>
                  </a:cubicBezTo>
                  <a:cubicBezTo>
                    <a:pt x="22" y="3"/>
                    <a:pt x="17" y="8"/>
                    <a:pt x="15" y="11"/>
                  </a:cubicBezTo>
                  <a:cubicBezTo>
                    <a:pt x="13" y="14"/>
                    <a:pt x="11" y="18"/>
                    <a:pt x="9" y="23"/>
                  </a:cubicBezTo>
                  <a:cubicBezTo>
                    <a:pt x="8" y="24"/>
                    <a:pt x="8" y="26"/>
                    <a:pt x="7" y="27"/>
                  </a:cubicBezTo>
                  <a:cubicBezTo>
                    <a:pt x="7" y="28"/>
                    <a:pt x="7" y="29"/>
                    <a:pt x="6" y="30"/>
                  </a:cubicBezTo>
                  <a:cubicBezTo>
                    <a:pt x="6" y="31"/>
                    <a:pt x="6" y="32"/>
                    <a:pt x="5" y="33"/>
                  </a:cubicBezTo>
                  <a:cubicBezTo>
                    <a:pt x="6" y="33"/>
                    <a:pt x="6" y="33"/>
                    <a:pt x="6" y="34"/>
                  </a:cubicBezTo>
                  <a:cubicBezTo>
                    <a:pt x="6" y="34"/>
                    <a:pt x="6" y="34"/>
                    <a:pt x="6" y="34"/>
                  </a:cubicBezTo>
                  <a:cubicBezTo>
                    <a:pt x="6" y="35"/>
                    <a:pt x="5" y="36"/>
                    <a:pt x="4" y="36"/>
                  </a:cubicBezTo>
                  <a:cubicBezTo>
                    <a:pt x="0" y="34"/>
                    <a:pt x="5" y="25"/>
                    <a:pt x="6" y="2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3" name="Freeform 343">
              <a:extLst>
                <a:ext uri="{FF2B5EF4-FFF2-40B4-BE49-F238E27FC236}">
                  <a16:creationId xmlns:a16="http://schemas.microsoft.com/office/drawing/2014/main" xmlns="" id="{20A36E33-BF83-4BC9-98A6-AA7E7D08FC15}"/>
                </a:ext>
              </a:extLst>
            </p:cNvPr>
            <p:cNvSpPr>
              <a:spLocks/>
            </p:cNvSpPr>
            <p:nvPr/>
          </p:nvSpPr>
          <p:spPr bwMode="auto">
            <a:xfrm>
              <a:off x="6140451" y="3446462"/>
              <a:ext cx="28575" cy="49213"/>
            </a:xfrm>
            <a:custGeom>
              <a:avLst/>
              <a:gdLst>
                <a:gd name="T0" fmla="*/ 5 w 18"/>
                <a:gd name="T1" fmla="*/ 16 h 32"/>
                <a:gd name="T2" fmla="*/ 16 w 18"/>
                <a:gd name="T3" fmla="*/ 0 h 32"/>
                <a:gd name="T4" fmla="*/ 17 w 18"/>
                <a:gd name="T5" fmla="*/ 1 h 32"/>
                <a:gd name="T6" fmla="*/ 7 w 18"/>
                <a:gd name="T7" fmla="*/ 18 h 32"/>
                <a:gd name="T8" fmla="*/ 2 w 18"/>
                <a:gd name="T9" fmla="*/ 32 h 32"/>
                <a:gd name="T10" fmla="*/ 0 w 18"/>
                <a:gd name="T11" fmla="*/ 32 h 32"/>
                <a:gd name="T12" fmla="*/ 5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5" y="16"/>
                  </a:moveTo>
                  <a:cubicBezTo>
                    <a:pt x="8" y="10"/>
                    <a:pt x="12" y="5"/>
                    <a:pt x="16" y="0"/>
                  </a:cubicBezTo>
                  <a:cubicBezTo>
                    <a:pt x="17" y="0"/>
                    <a:pt x="18" y="1"/>
                    <a:pt x="17" y="1"/>
                  </a:cubicBezTo>
                  <a:cubicBezTo>
                    <a:pt x="14" y="7"/>
                    <a:pt x="10" y="12"/>
                    <a:pt x="7" y="18"/>
                  </a:cubicBezTo>
                  <a:cubicBezTo>
                    <a:pt x="5" y="22"/>
                    <a:pt x="5" y="28"/>
                    <a:pt x="2" y="32"/>
                  </a:cubicBezTo>
                  <a:cubicBezTo>
                    <a:pt x="2" y="32"/>
                    <a:pt x="1" y="32"/>
                    <a:pt x="0" y="32"/>
                  </a:cubicBezTo>
                  <a:cubicBezTo>
                    <a:pt x="0" y="27"/>
                    <a:pt x="3" y="20"/>
                    <a:pt x="5" y="1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4" name="Freeform 344">
              <a:extLst>
                <a:ext uri="{FF2B5EF4-FFF2-40B4-BE49-F238E27FC236}">
                  <a16:creationId xmlns:a16="http://schemas.microsoft.com/office/drawing/2014/main" xmlns="" id="{8AD1B243-8FB0-4E3C-AF11-11DE7B697EFE}"/>
                </a:ext>
              </a:extLst>
            </p:cNvPr>
            <p:cNvSpPr>
              <a:spLocks/>
            </p:cNvSpPr>
            <p:nvPr/>
          </p:nvSpPr>
          <p:spPr bwMode="auto">
            <a:xfrm>
              <a:off x="6110288" y="3436937"/>
              <a:ext cx="28575" cy="46038"/>
            </a:xfrm>
            <a:custGeom>
              <a:avLst/>
              <a:gdLst>
                <a:gd name="T0" fmla="*/ 1 w 18"/>
                <a:gd name="T1" fmla="*/ 28 h 30"/>
                <a:gd name="T2" fmla="*/ 17 w 18"/>
                <a:gd name="T3" fmla="*/ 0 h 30"/>
                <a:gd name="T4" fmla="*/ 18 w 18"/>
                <a:gd name="T5" fmla="*/ 1 h 30"/>
                <a:gd name="T6" fmla="*/ 8 w 18"/>
                <a:gd name="T7" fmla="*/ 14 h 30"/>
                <a:gd name="T8" fmla="*/ 3 w 18"/>
                <a:gd name="T9" fmla="*/ 29 h 30"/>
                <a:gd name="T10" fmla="*/ 1 w 18"/>
                <a:gd name="T11" fmla="*/ 28 h 30"/>
              </a:gdLst>
              <a:ahLst/>
              <a:cxnLst>
                <a:cxn ang="0">
                  <a:pos x="T0" y="T1"/>
                </a:cxn>
                <a:cxn ang="0">
                  <a:pos x="T2" y="T3"/>
                </a:cxn>
                <a:cxn ang="0">
                  <a:pos x="T4" y="T5"/>
                </a:cxn>
                <a:cxn ang="0">
                  <a:pos x="T6" y="T7"/>
                </a:cxn>
                <a:cxn ang="0">
                  <a:pos x="T8" y="T9"/>
                </a:cxn>
                <a:cxn ang="0">
                  <a:pos x="T10" y="T11"/>
                </a:cxn>
              </a:cxnLst>
              <a:rect l="0" t="0" r="r" b="b"/>
              <a:pathLst>
                <a:path w="18" h="30">
                  <a:moveTo>
                    <a:pt x="1" y="28"/>
                  </a:moveTo>
                  <a:cubicBezTo>
                    <a:pt x="3" y="19"/>
                    <a:pt x="7" y="3"/>
                    <a:pt x="17" y="0"/>
                  </a:cubicBezTo>
                  <a:cubicBezTo>
                    <a:pt x="18" y="1"/>
                    <a:pt x="18" y="1"/>
                    <a:pt x="18" y="1"/>
                  </a:cubicBezTo>
                  <a:cubicBezTo>
                    <a:pt x="15" y="5"/>
                    <a:pt x="11" y="9"/>
                    <a:pt x="8" y="14"/>
                  </a:cubicBezTo>
                  <a:cubicBezTo>
                    <a:pt x="6" y="18"/>
                    <a:pt x="5" y="24"/>
                    <a:pt x="3" y="29"/>
                  </a:cubicBezTo>
                  <a:cubicBezTo>
                    <a:pt x="3"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5" name="Freeform 345">
              <a:extLst>
                <a:ext uri="{FF2B5EF4-FFF2-40B4-BE49-F238E27FC236}">
                  <a16:creationId xmlns:a16="http://schemas.microsoft.com/office/drawing/2014/main" xmlns="" id="{CD384475-1C59-482C-9CB4-BDE24DB80055}"/>
                </a:ext>
              </a:extLst>
            </p:cNvPr>
            <p:cNvSpPr>
              <a:spLocks/>
            </p:cNvSpPr>
            <p:nvPr/>
          </p:nvSpPr>
          <p:spPr bwMode="auto">
            <a:xfrm>
              <a:off x="6084888" y="3425825"/>
              <a:ext cx="30163" cy="49213"/>
            </a:xfrm>
            <a:custGeom>
              <a:avLst/>
              <a:gdLst>
                <a:gd name="T0" fmla="*/ 1 w 20"/>
                <a:gd name="T1" fmla="*/ 30 h 32"/>
                <a:gd name="T2" fmla="*/ 6 w 20"/>
                <a:gd name="T3" fmla="*/ 12 h 32"/>
                <a:gd name="T4" fmla="*/ 19 w 20"/>
                <a:gd name="T5" fmla="*/ 0 h 32"/>
                <a:gd name="T6" fmla="*/ 19 w 20"/>
                <a:gd name="T7" fmla="*/ 1 h 32"/>
                <a:gd name="T8" fmla="*/ 18 w 20"/>
                <a:gd name="T9" fmla="*/ 2 h 32"/>
                <a:gd name="T10" fmla="*/ 18 w 20"/>
                <a:gd name="T11" fmla="*/ 2 h 32"/>
                <a:gd name="T12" fmla="*/ 17 w 20"/>
                <a:gd name="T13" fmla="*/ 3 h 32"/>
                <a:gd name="T14" fmla="*/ 15 w 20"/>
                <a:gd name="T15" fmla="*/ 6 h 32"/>
                <a:gd name="T16" fmla="*/ 9 w 20"/>
                <a:gd name="T17" fmla="*/ 13 h 32"/>
                <a:gd name="T18" fmla="*/ 3 w 20"/>
                <a:gd name="T19" fmla="*/ 30 h 32"/>
                <a:gd name="T20" fmla="*/ 1 w 20"/>
                <a:gd name="T2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2">
                  <a:moveTo>
                    <a:pt x="1" y="30"/>
                  </a:moveTo>
                  <a:cubicBezTo>
                    <a:pt x="1" y="24"/>
                    <a:pt x="3" y="18"/>
                    <a:pt x="6" y="12"/>
                  </a:cubicBezTo>
                  <a:cubicBezTo>
                    <a:pt x="9" y="8"/>
                    <a:pt x="13" y="2"/>
                    <a:pt x="19" y="0"/>
                  </a:cubicBezTo>
                  <a:cubicBezTo>
                    <a:pt x="19" y="0"/>
                    <a:pt x="20" y="1"/>
                    <a:pt x="19" y="1"/>
                  </a:cubicBezTo>
                  <a:cubicBezTo>
                    <a:pt x="18" y="2"/>
                    <a:pt x="18" y="2"/>
                    <a:pt x="18" y="2"/>
                  </a:cubicBezTo>
                  <a:cubicBezTo>
                    <a:pt x="18" y="2"/>
                    <a:pt x="18" y="2"/>
                    <a:pt x="18" y="2"/>
                  </a:cubicBezTo>
                  <a:cubicBezTo>
                    <a:pt x="18" y="3"/>
                    <a:pt x="18" y="3"/>
                    <a:pt x="17" y="3"/>
                  </a:cubicBezTo>
                  <a:cubicBezTo>
                    <a:pt x="17" y="4"/>
                    <a:pt x="16" y="5"/>
                    <a:pt x="15" y="6"/>
                  </a:cubicBezTo>
                  <a:cubicBezTo>
                    <a:pt x="13" y="8"/>
                    <a:pt x="11" y="10"/>
                    <a:pt x="9" y="13"/>
                  </a:cubicBezTo>
                  <a:cubicBezTo>
                    <a:pt x="6" y="18"/>
                    <a:pt x="4" y="24"/>
                    <a:pt x="3" y="30"/>
                  </a:cubicBezTo>
                  <a:cubicBezTo>
                    <a:pt x="3" y="32"/>
                    <a:pt x="0" y="32"/>
                    <a:pt x="1" y="3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6" name="Freeform 346">
              <a:extLst>
                <a:ext uri="{FF2B5EF4-FFF2-40B4-BE49-F238E27FC236}">
                  <a16:creationId xmlns:a16="http://schemas.microsoft.com/office/drawing/2014/main" xmlns="" id="{772E174C-9374-4A0C-AB19-E8FA02E534A2}"/>
                </a:ext>
              </a:extLst>
            </p:cNvPr>
            <p:cNvSpPr>
              <a:spLocks/>
            </p:cNvSpPr>
            <p:nvPr/>
          </p:nvSpPr>
          <p:spPr bwMode="auto">
            <a:xfrm>
              <a:off x="6053138" y="3416300"/>
              <a:ext cx="30163" cy="50800"/>
            </a:xfrm>
            <a:custGeom>
              <a:avLst/>
              <a:gdLst>
                <a:gd name="T0" fmla="*/ 6 w 19"/>
                <a:gd name="T1" fmla="*/ 14 h 33"/>
                <a:gd name="T2" fmla="*/ 19 w 19"/>
                <a:gd name="T3" fmla="*/ 0 h 33"/>
                <a:gd name="T4" fmla="*/ 19 w 19"/>
                <a:gd name="T5" fmla="*/ 1 h 33"/>
                <a:gd name="T6" fmla="*/ 15 w 19"/>
                <a:gd name="T7" fmla="*/ 6 h 33"/>
                <a:gd name="T8" fmla="*/ 9 w 19"/>
                <a:gd name="T9" fmla="*/ 14 h 33"/>
                <a:gd name="T10" fmla="*/ 5 w 19"/>
                <a:gd name="T11" fmla="*/ 24 h 33"/>
                <a:gd name="T12" fmla="*/ 2 w 19"/>
                <a:gd name="T13" fmla="*/ 32 h 33"/>
                <a:gd name="T14" fmla="*/ 0 w 19"/>
                <a:gd name="T15" fmla="*/ 32 h 33"/>
                <a:gd name="T16" fmla="*/ 6 w 19"/>
                <a:gd name="T1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3">
                  <a:moveTo>
                    <a:pt x="6" y="14"/>
                  </a:moveTo>
                  <a:cubicBezTo>
                    <a:pt x="9" y="8"/>
                    <a:pt x="13" y="4"/>
                    <a:pt x="19" y="0"/>
                  </a:cubicBezTo>
                  <a:cubicBezTo>
                    <a:pt x="19" y="1"/>
                    <a:pt x="19" y="1"/>
                    <a:pt x="19" y="1"/>
                  </a:cubicBezTo>
                  <a:cubicBezTo>
                    <a:pt x="18" y="3"/>
                    <a:pt x="17" y="4"/>
                    <a:pt x="15" y="6"/>
                  </a:cubicBezTo>
                  <a:cubicBezTo>
                    <a:pt x="12" y="8"/>
                    <a:pt x="10" y="11"/>
                    <a:pt x="9" y="14"/>
                  </a:cubicBezTo>
                  <a:cubicBezTo>
                    <a:pt x="7" y="17"/>
                    <a:pt x="6" y="21"/>
                    <a:pt x="5" y="24"/>
                  </a:cubicBezTo>
                  <a:cubicBezTo>
                    <a:pt x="4" y="27"/>
                    <a:pt x="4" y="30"/>
                    <a:pt x="2" y="32"/>
                  </a:cubicBezTo>
                  <a:cubicBezTo>
                    <a:pt x="2" y="33"/>
                    <a:pt x="0" y="32"/>
                    <a:pt x="0" y="32"/>
                  </a:cubicBezTo>
                  <a:cubicBezTo>
                    <a:pt x="0" y="26"/>
                    <a:pt x="3" y="19"/>
                    <a:pt x="6" y="1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Freeform 347">
              <a:extLst>
                <a:ext uri="{FF2B5EF4-FFF2-40B4-BE49-F238E27FC236}">
                  <a16:creationId xmlns:a16="http://schemas.microsoft.com/office/drawing/2014/main" xmlns="" id="{6C945193-F6A2-46F6-855C-E745E833C555}"/>
                </a:ext>
              </a:extLst>
            </p:cNvPr>
            <p:cNvSpPr>
              <a:spLocks/>
            </p:cNvSpPr>
            <p:nvPr/>
          </p:nvSpPr>
          <p:spPr bwMode="auto">
            <a:xfrm>
              <a:off x="6021388" y="3414712"/>
              <a:ext cx="33338" cy="46038"/>
            </a:xfrm>
            <a:custGeom>
              <a:avLst/>
              <a:gdLst>
                <a:gd name="T0" fmla="*/ 9 w 22"/>
                <a:gd name="T1" fmla="*/ 11 h 31"/>
                <a:gd name="T2" fmla="*/ 18 w 22"/>
                <a:gd name="T3" fmla="*/ 2 h 31"/>
                <a:gd name="T4" fmla="*/ 22 w 22"/>
                <a:gd name="T5" fmla="*/ 1 h 31"/>
                <a:gd name="T6" fmla="*/ 22 w 22"/>
                <a:gd name="T7" fmla="*/ 2 h 31"/>
                <a:gd name="T8" fmla="*/ 22 w 22"/>
                <a:gd name="T9" fmla="*/ 2 h 31"/>
                <a:gd name="T10" fmla="*/ 21 w 22"/>
                <a:gd name="T11" fmla="*/ 2 h 31"/>
                <a:gd name="T12" fmla="*/ 16 w 22"/>
                <a:gd name="T13" fmla="*/ 7 h 31"/>
                <a:gd name="T14" fmla="*/ 10 w 22"/>
                <a:gd name="T15" fmla="*/ 15 h 31"/>
                <a:gd name="T16" fmla="*/ 6 w 22"/>
                <a:gd name="T17" fmla="*/ 22 h 31"/>
                <a:gd name="T18" fmla="*/ 4 w 22"/>
                <a:gd name="T19" fmla="*/ 30 h 31"/>
                <a:gd name="T20" fmla="*/ 3 w 22"/>
                <a:gd name="T21" fmla="*/ 30 h 31"/>
                <a:gd name="T22" fmla="*/ 9 w 22"/>
                <a:gd name="T2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9" y="11"/>
                  </a:moveTo>
                  <a:cubicBezTo>
                    <a:pt x="12" y="8"/>
                    <a:pt x="15" y="5"/>
                    <a:pt x="18" y="2"/>
                  </a:cubicBezTo>
                  <a:cubicBezTo>
                    <a:pt x="19" y="1"/>
                    <a:pt x="20" y="0"/>
                    <a:pt x="22" y="1"/>
                  </a:cubicBezTo>
                  <a:cubicBezTo>
                    <a:pt x="22" y="2"/>
                    <a:pt x="22" y="2"/>
                    <a:pt x="22" y="2"/>
                  </a:cubicBezTo>
                  <a:cubicBezTo>
                    <a:pt x="22" y="2"/>
                    <a:pt x="22" y="2"/>
                    <a:pt x="22" y="2"/>
                  </a:cubicBezTo>
                  <a:cubicBezTo>
                    <a:pt x="22" y="2"/>
                    <a:pt x="21" y="2"/>
                    <a:pt x="21" y="2"/>
                  </a:cubicBezTo>
                  <a:cubicBezTo>
                    <a:pt x="21" y="3"/>
                    <a:pt x="17" y="7"/>
                    <a:pt x="16" y="7"/>
                  </a:cubicBezTo>
                  <a:cubicBezTo>
                    <a:pt x="14" y="10"/>
                    <a:pt x="12" y="12"/>
                    <a:pt x="10" y="15"/>
                  </a:cubicBezTo>
                  <a:cubicBezTo>
                    <a:pt x="8" y="17"/>
                    <a:pt x="7" y="19"/>
                    <a:pt x="6" y="22"/>
                  </a:cubicBezTo>
                  <a:cubicBezTo>
                    <a:pt x="5" y="25"/>
                    <a:pt x="5" y="28"/>
                    <a:pt x="4" y="30"/>
                  </a:cubicBezTo>
                  <a:cubicBezTo>
                    <a:pt x="4" y="31"/>
                    <a:pt x="3" y="31"/>
                    <a:pt x="3" y="30"/>
                  </a:cubicBezTo>
                  <a:cubicBezTo>
                    <a:pt x="0" y="24"/>
                    <a:pt x="6" y="16"/>
                    <a:pt x="9" y="1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Freeform 348">
              <a:extLst>
                <a:ext uri="{FF2B5EF4-FFF2-40B4-BE49-F238E27FC236}">
                  <a16:creationId xmlns:a16="http://schemas.microsoft.com/office/drawing/2014/main" xmlns="" id="{E19EBF80-D7DD-4018-8A37-63921EB5847E}"/>
                </a:ext>
              </a:extLst>
            </p:cNvPr>
            <p:cNvSpPr>
              <a:spLocks/>
            </p:cNvSpPr>
            <p:nvPr/>
          </p:nvSpPr>
          <p:spPr bwMode="auto">
            <a:xfrm>
              <a:off x="6005513" y="3413125"/>
              <a:ext cx="26988" cy="41275"/>
            </a:xfrm>
            <a:custGeom>
              <a:avLst/>
              <a:gdLst>
                <a:gd name="T0" fmla="*/ 0 w 18"/>
                <a:gd name="T1" fmla="*/ 26 h 27"/>
                <a:gd name="T2" fmla="*/ 16 w 18"/>
                <a:gd name="T3" fmla="*/ 0 h 27"/>
                <a:gd name="T4" fmla="*/ 17 w 18"/>
                <a:gd name="T5" fmla="*/ 1 h 27"/>
                <a:gd name="T6" fmla="*/ 8 w 18"/>
                <a:gd name="T7" fmla="*/ 12 h 27"/>
                <a:gd name="T8" fmla="*/ 2 w 18"/>
                <a:gd name="T9" fmla="*/ 26 h 27"/>
                <a:gd name="T10" fmla="*/ 0 w 18"/>
                <a:gd name="T11" fmla="*/ 26 h 27"/>
              </a:gdLst>
              <a:ahLst/>
              <a:cxnLst>
                <a:cxn ang="0">
                  <a:pos x="T0" y="T1"/>
                </a:cxn>
                <a:cxn ang="0">
                  <a:pos x="T2" y="T3"/>
                </a:cxn>
                <a:cxn ang="0">
                  <a:pos x="T4" y="T5"/>
                </a:cxn>
                <a:cxn ang="0">
                  <a:pos x="T6" y="T7"/>
                </a:cxn>
                <a:cxn ang="0">
                  <a:pos x="T8" y="T9"/>
                </a:cxn>
                <a:cxn ang="0">
                  <a:pos x="T10" y="T11"/>
                </a:cxn>
              </a:cxnLst>
              <a:rect l="0" t="0" r="r" b="b"/>
              <a:pathLst>
                <a:path w="18" h="27">
                  <a:moveTo>
                    <a:pt x="0" y="26"/>
                  </a:moveTo>
                  <a:cubicBezTo>
                    <a:pt x="1" y="16"/>
                    <a:pt x="8" y="5"/>
                    <a:pt x="16" y="0"/>
                  </a:cubicBezTo>
                  <a:cubicBezTo>
                    <a:pt x="17" y="0"/>
                    <a:pt x="18" y="1"/>
                    <a:pt x="17" y="1"/>
                  </a:cubicBezTo>
                  <a:cubicBezTo>
                    <a:pt x="14" y="5"/>
                    <a:pt x="11" y="8"/>
                    <a:pt x="8" y="12"/>
                  </a:cubicBezTo>
                  <a:cubicBezTo>
                    <a:pt x="5" y="17"/>
                    <a:pt x="4" y="21"/>
                    <a:pt x="2" y="26"/>
                  </a:cubicBezTo>
                  <a:cubicBezTo>
                    <a:pt x="2" y="27"/>
                    <a:pt x="0" y="27"/>
                    <a:pt x="0" y="2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Freeform 349">
              <a:extLst>
                <a:ext uri="{FF2B5EF4-FFF2-40B4-BE49-F238E27FC236}">
                  <a16:creationId xmlns:a16="http://schemas.microsoft.com/office/drawing/2014/main" xmlns="" id="{27F2060E-B1A2-407A-9A5C-66DA33BDF7E9}"/>
                </a:ext>
              </a:extLst>
            </p:cNvPr>
            <p:cNvSpPr>
              <a:spLocks/>
            </p:cNvSpPr>
            <p:nvPr/>
          </p:nvSpPr>
          <p:spPr bwMode="auto">
            <a:xfrm>
              <a:off x="6065838" y="3400425"/>
              <a:ext cx="185738" cy="77788"/>
            </a:xfrm>
            <a:custGeom>
              <a:avLst/>
              <a:gdLst>
                <a:gd name="T0" fmla="*/ 2 w 121"/>
                <a:gd name="T1" fmla="*/ 0 h 51"/>
                <a:gd name="T2" fmla="*/ 121 w 121"/>
                <a:gd name="T3" fmla="*/ 50 h 51"/>
                <a:gd name="T4" fmla="*/ 120 w 121"/>
                <a:gd name="T5" fmla="*/ 51 h 51"/>
                <a:gd name="T6" fmla="*/ 64 w 121"/>
                <a:gd name="T7" fmla="*/ 19 h 51"/>
                <a:gd name="T8" fmla="*/ 2 w 121"/>
                <a:gd name="T9" fmla="*/ 3 h 51"/>
                <a:gd name="T10" fmla="*/ 2 w 121"/>
                <a:gd name="T11" fmla="*/ 0 h 51"/>
              </a:gdLst>
              <a:ahLst/>
              <a:cxnLst>
                <a:cxn ang="0">
                  <a:pos x="T0" y="T1"/>
                </a:cxn>
                <a:cxn ang="0">
                  <a:pos x="T2" y="T3"/>
                </a:cxn>
                <a:cxn ang="0">
                  <a:pos x="T4" y="T5"/>
                </a:cxn>
                <a:cxn ang="0">
                  <a:pos x="T6" y="T7"/>
                </a:cxn>
                <a:cxn ang="0">
                  <a:pos x="T8" y="T9"/>
                </a:cxn>
                <a:cxn ang="0">
                  <a:pos x="T10" y="T11"/>
                </a:cxn>
              </a:cxnLst>
              <a:rect l="0" t="0" r="r" b="b"/>
              <a:pathLst>
                <a:path w="121" h="51">
                  <a:moveTo>
                    <a:pt x="2" y="0"/>
                  </a:moveTo>
                  <a:cubicBezTo>
                    <a:pt x="46" y="2"/>
                    <a:pt x="90" y="25"/>
                    <a:pt x="121" y="50"/>
                  </a:cubicBezTo>
                  <a:cubicBezTo>
                    <a:pt x="121" y="51"/>
                    <a:pt x="121" y="51"/>
                    <a:pt x="120" y="51"/>
                  </a:cubicBezTo>
                  <a:cubicBezTo>
                    <a:pt x="102" y="41"/>
                    <a:pt x="84" y="28"/>
                    <a:pt x="64" y="19"/>
                  </a:cubicBezTo>
                  <a:cubicBezTo>
                    <a:pt x="45" y="10"/>
                    <a:pt x="24" y="5"/>
                    <a:pt x="2" y="3"/>
                  </a:cubicBezTo>
                  <a:cubicBezTo>
                    <a:pt x="0" y="3"/>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Freeform 350">
              <a:extLst>
                <a:ext uri="{FF2B5EF4-FFF2-40B4-BE49-F238E27FC236}">
                  <a16:creationId xmlns:a16="http://schemas.microsoft.com/office/drawing/2014/main" xmlns="" id="{B372144D-8BC4-4085-BFAE-EDF480B728B2}"/>
                </a:ext>
              </a:extLst>
            </p:cNvPr>
            <p:cNvSpPr>
              <a:spLocks/>
            </p:cNvSpPr>
            <p:nvPr/>
          </p:nvSpPr>
          <p:spPr bwMode="auto">
            <a:xfrm>
              <a:off x="6100763" y="3386137"/>
              <a:ext cx="147638" cy="73025"/>
            </a:xfrm>
            <a:custGeom>
              <a:avLst/>
              <a:gdLst>
                <a:gd name="T0" fmla="*/ 2 w 96"/>
                <a:gd name="T1" fmla="*/ 0 h 47"/>
                <a:gd name="T2" fmla="*/ 95 w 96"/>
                <a:gd name="T3" fmla="*/ 46 h 47"/>
                <a:gd name="T4" fmla="*/ 94 w 96"/>
                <a:gd name="T5" fmla="*/ 47 h 47"/>
                <a:gd name="T6" fmla="*/ 52 w 96"/>
                <a:gd name="T7" fmla="*/ 19 h 47"/>
                <a:gd name="T8" fmla="*/ 2 w 96"/>
                <a:gd name="T9" fmla="*/ 3 h 47"/>
                <a:gd name="T10" fmla="*/ 2 w 96"/>
                <a:gd name="T11" fmla="*/ 0 h 47"/>
              </a:gdLst>
              <a:ahLst/>
              <a:cxnLst>
                <a:cxn ang="0">
                  <a:pos x="T0" y="T1"/>
                </a:cxn>
                <a:cxn ang="0">
                  <a:pos x="T2" y="T3"/>
                </a:cxn>
                <a:cxn ang="0">
                  <a:pos x="T4" y="T5"/>
                </a:cxn>
                <a:cxn ang="0">
                  <a:pos x="T6" y="T7"/>
                </a:cxn>
                <a:cxn ang="0">
                  <a:pos x="T8" y="T9"/>
                </a:cxn>
                <a:cxn ang="0">
                  <a:pos x="T10" y="T11"/>
                </a:cxn>
              </a:cxnLst>
              <a:rect l="0" t="0" r="r" b="b"/>
              <a:pathLst>
                <a:path w="96" h="47">
                  <a:moveTo>
                    <a:pt x="2" y="0"/>
                  </a:moveTo>
                  <a:cubicBezTo>
                    <a:pt x="36" y="6"/>
                    <a:pt x="73" y="21"/>
                    <a:pt x="95" y="46"/>
                  </a:cubicBezTo>
                  <a:cubicBezTo>
                    <a:pt x="96" y="46"/>
                    <a:pt x="95" y="47"/>
                    <a:pt x="94" y="47"/>
                  </a:cubicBezTo>
                  <a:cubicBezTo>
                    <a:pt x="81" y="37"/>
                    <a:pt x="68" y="27"/>
                    <a:pt x="52" y="19"/>
                  </a:cubicBezTo>
                  <a:cubicBezTo>
                    <a:pt x="37" y="11"/>
                    <a:pt x="20" y="6"/>
                    <a:pt x="2"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Freeform 351">
              <a:extLst>
                <a:ext uri="{FF2B5EF4-FFF2-40B4-BE49-F238E27FC236}">
                  <a16:creationId xmlns:a16="http://schemas.microsoft.com/office/drawing/2014/main" xmlns="" id="{1BC7B03A-CCAE-4906-AABF-32FFF804628A}"/>
                </a:ext>
              </a:extLst>
            </p:cNvPr>
            <p:cNvSpPr>
              <a:spLocks/>
            </p:cNvSpPr>
            <p:nvPr/>
          </p:nvSpPr>
          <p:spPr bwMode="auto">
            <a:xfrm>
              <a:off x="6135688" y="3375025"/>
              <a:ext cx="104775" cy="55563"/>
            </a:xfrm>
            <a:custGeom>
              <a:avLst/>
              <a:gdLst>
                <a:gd name="T0" fmla="*/ 2 w 69"/>
                <a:gd name="T1" fmla="*/ 0 h 36"/>
                <a:gd name="T2" fmla="*/ 69 w 69"/>
                <a:gd name="T3" fmla="*/ 35 h 36"/>
                <a:gd name="T4" fmla="*/ 69 w 69"/>
                <a:gd name="T5" fmla="*/ 36 h 36"/>
                <a:gd name="T6" fmla="*/ 69 w 69"/>
                <a:gd name="T7" fmla="*/ 36 h 36"/>
                <a:gd name="T8" fmla="*/ 69 w 69"/>
                <a:gd name="T9" fmla="*/ 36 h 36"/>
                <a:gd name="T10" fmla="*/ 68 w 69"/>
                <a:gd name="T11" fmla="*/ 36 h 36"/>
                <a:gd name="T12" fmla="*/ 68 w 69"/>
                <a:gd name="T13" fmla="*/ 36 h 36"/>
                <a:gd name="T14" fmla="*/ 68 w 69"/>
                <a:gd name="T15" fmla="*/ 36 h 36"/>
                <a:gd name="T16" fmla="*/ 68 w 69"/>
                <a:gd name="T17" fmla="*/ 36 h 36"/>
                <a:gd name="T18" fmla="*/ 59 w 69"/>
                <a:gd name="T19" fmla="*/ 28 h 36"/>
                <a:gd name="T20" fmla="*/ 40 w 69"/>
                <a:gd name="T21" fmla="*/ 17 h 36"/>
                <a:gd name="T22" fmla="*/ 1 w 69"/>
                <a:gd name="T23" fmla="*/ 3 h 36"/>
                <a:gd name="T24" fmla="*/ 2 w 69"/>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
                  <a:moveTo>
                    <a:pt x="2" y="0"/>
                  </a:moveTo>
                  <a:cubicBezTo>
                    <a:pt x="25" y="7"/>
                    <a:pt x="54" y="16"/>
                    <a:pt x="69" y="35"/>
                  </a:cubicBezTo>
                  <a:cubicBezTo>
                    <a:pt x="69" y="35"/>
                    <a:pt x="69" y="35"/>
                    <a:pt x="69" y="36"/>
                  </a:cubicBezTo>
                  <a:cubicBezTo>
                    <a:pt x="69" y="36"/>
                    <a:pt x="69" y="36"/>
                    <a:pt x="69" y="36"/>
                  </a:cubicBezTo>
                  <a:cubicBezTo>
                    <a:pt x="69" y="36"/>
                    <a:pt x="69" y="36"/>
                    <a:pt x="69" y="36"/>
                  </a:cubicBezTo>
                  <a:cubicBezTo>
                    <a:pt x="68" y="36"/>
                    <a:pt x="68" y="36"/>
                    <a:pt x="68" y="36"/>
                  </a:cubicBezTo>
                  <a:cubicBezTo>
                    <a:pt x="68" y="36"/>
                    <a:pt x="68" y="36"/>
                    <a:pt x="68" y="36"/>
                  </a:cubicBezTo>
                  <a:cubicBezTo>
                    <a:pt x="68" y="36"/>
                    <a:pt x="68" y="36"/>
                    <a:pt x="68" y="36"/>
                  </a:cubicBezTo>
                  <a:cubicBezTo>
                    <a:pt x="68" y="36"/>
                    <a:pt x="68" y="36"/>
                    <a:pt x="68" y="36"/>
                  </a:cubicBezTo>
                  <a:cubicBezTo>
                    <a:pt x="67" y="34"/>
                    <a:pt x="61" y="29"/>
                    <a:pt x="59" y="28"/>
                  </a:cubicBezTo>
                  <a:cubicBezTo>
                    <a:pt x="53" y="23"/>
                    <a:pt x="46" y="20"/>
                    <a:pt x="40" y="17"/>
                  </a:cubicBezTo>
                  <a:cubicBezTo>
                    <a:pt x="27" y="11"/>
                    <a:pt x="15" y="7"/>
                    <a:pt x="1"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Freeform 352">
              <a:extLst>
                <a:ext uri="{FF2B5EF4-FFF2-40B4-BE49-F238E27FC236}">
                  <a16:creationId xmlns:a16="http://schemas.microsoft.com/office/drawing/2014/main" xmlns="" id="{69421120-B470-44E5-A55B-C126C121E3EE}"/>
                </a:ext>
              </a:extLst>
            </p:cNvPr>
            <p:cNvSpPr>
              <a:spLocks/>
            </p:cNvSpPr>
            <p:nvPr/>
          </p:nvSpPr>
          <p:spPr bwMode="auto">
            <a:xfrm>
              <a:off x="6159501" y="3370262"/>
              <a:ext cx="71438" cy="33338"/>
            </a:xfrm>
            <a:custGeom>
              <a:avLst/>
              <a:gdLst>
                <a:gd name="T0" fmla="*/ 1 w 47"/>
                <a:gd name="T1" fmla="*/ 2 h 22"/>
                <a:gd name="T2" fmla="*/ 46 w 47"/>
                <a:gd name="T3" fmla="*/ 21 h 22"/>
                <a:gd name="T4" fmla="*/ 46 w 47"/>
                <a:gd name="T5" fmla="*/ 22 h 22"/>
                <a:gd name="T6" fmla="*/ 28 w 47"/>
                <a:gd name="T7" fmla="*/ 11 h 22"/>
                <a:gd name="T8" fmla="*/ 1 w 47"/>
                <a:gd name="T9" fmla="*/ 3 h 22"/>
                <a:gd name="T10" fmla="*/ 1 w 47"/>
                <a:gd name="T11" fmla="*/ 2 h 22"/>
              </a:gdLst>
              <a:ahLst/>
              <a:cxnLst>
                <a:cxn ang="0">
                  <a:pos x="T0" y="T1"/>
                </a:cxn>
                <a:cxn ang="0">
                  <a:pos x="T2" y="T3"/>
                </a:cxn>
                <a:cxn ang="0">
                  <a:pos x="T4" y="T5"/>
                </a:cxn>
                <a:cxn ang="0">
                  <a:pos x="T6" y="T7"/>
                </a:cxn>
                <a:cxn ang="0">
                  <a:pos x="T8" y="T9"/>
                </a:cxn>
                <a:cxn ang="0">
                  <a:pos x="T10" y="T11"/>
                </a:cxn>
              </a:cxnLst>
              <a:rect l="0" t="0" r="r" b="b"/>
              <a:pathLst>
                <a:path w="47" h="22">
                  <a:moveTo>
                    <a:pt x="1" y="2"/>
                  </a:moveTo>
                  <a:cubicBezTo>
                    <a:pt x="18" y="0"/>
                    <a:pt x="33" y="12"/>
                    <a:pt x="46" y="21"/>
                  </a:cubicBezTo>
                  <a:cubicBezTo>
                    <a:pt x="47" y="21"/>
                    <a:pt x="47" y="22"/>
                    <a:pt x="46" y="22"/>
                  </a:cubicBezTo>
                  <a:cubicBezTo>
                    <a:pt x="40" y="21"/>
                    <a:pt x="34" y="14"/>
                    <a:pt x="28" y="11"/>
                  </a:cubicBezTo>
                  <a:cubicBezTo>
                    <a:pt x="19" y="7"/>
                    <a:pt x="10" y="6"/>
                    <a:pt x="1" y="3"/>
                  </a:cubicBezTo>
                  <a:cubicBezTo>
                    <a:pt x="0" y="3"/>
                    <a:pt x="0" y="2"/>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3" name="Freeform 353">
              <a:extLst>
                <a:ext uri="{FF2B5EF4-FFF2-40B4-BE49-F238E27FC236}">
                  <a16:creationId xmlns:a16="http://schemas.microsoft.com/office/drawing/2014/main" xmlns="" id="{5342440B-0C57-4129-A3D5-DB6CB4A6FDBF}"/>
                </a:ext>
              </a:extLst>
            </p:cNvPr>
            <p:cNvSpPr>
              <a:spLocks/>
            </p:cNvSpPr>
            <p:nvPr/>
          </p:nvSpPr>
          <p:spPr bwMode="auto">
            <a:xfrm>
              <a:off x="6181726" y="3367087"/>
              <a:ext cx="41275" cy="19050"/>
            </a:xfrm>
            <a:custGeom>
              <a:avLst/>
              <a:gdLst>
                <a:gd name="T0" fmla="*/ 1 w 27"/>
                <a:gd name="T1" fmla="*/ 0 h 13"/>
                <a:gd name="T2" fmla="*/ 27 w 27"/>
                <a:gd name="T3" fmla="*/ 12 h 13"/>
                <a:gd name="T4" fmla="*/ 26 w 27"/>
                <a:gd name="T5" fmla="*/ 13 h 13"/>
                <a:gd name="T6" fmla="*/ 14 w 27"/>
                <a:gd name="T7" fmla="*/ 6 h 13"/>
                <a:gd name="T8" fmla="*/ 1 w 27"/>
                <a:gd name="T9" fmla="*/ 2 h 13"/>
                <a:gd name="T10" fmla="*/ 1 w 27"/>
                <a:gd name="T11" fmla="*/ 0 h 13"/>
              </a:gdLst>
              <a:ahLst/>
              <a:cxnLst>
                <a:cxn ang="0">
                  <a:pos x="T0" y="T1"/>
                </a:cxn>
                <a:cxn ang="0">
                  <a:pos x="T2" y="T3"/>
                </a:cxn>
                <a:cxn ang="0">
                  <a:pos x="T4" y="T5"/>
                </a:cxn>
                <a:cxn ang="0">
                  <a:pos x="T6" y="T7"/>
                </a:cxn>
                <a:cxn ang="0">
                  <a:pos x="T8" y="T9"/>
                </a:cxn>
                <a:cxn ang="0">
                  <a:pos x="T10" y="T11"/>
                </a:cxn>
              </a:cxnLst>
              <a:rect l="0" t="0" r="r" b="b"/>
              <a:pathLst>
                <a:path w="27" h="13">
                  <a:moveTo>
                    <a:pt x="1" y="0"/>
                  </a:moveTo>
                  <a:cubicBezTo>
                    <a:pt x="10" y="1"/>
                    <a:pt x="21" y="5"/>
                    <a:pt x="27" y="12"/>
                  </a:cubicBezTo>
                  <a:cubicBezTo>
                    <a:pt x="27" y="13"/>
                    <a:pt x="26" y="13"/>
                    <a:pt x="26" y="13"/>
                  </a:cubicBezTo>
                  <a:cubicBezTo>
                    <a:pt x="22" y="11"/>
                    <a:pt x="18" y="8"/>
                    <a:pt x="14" y="6"/>
                  </a:cubicBezTo>
                  <a:cubicBezTo>
                    <a:pt x="10" y="4"/>
                    <a:pt x="6" y="3"/>
                    <a:pt x="1" y="2"/>
                  </a:cubicBezTo>
                  <a:cubicBezTo>
                    <a:pt x="0" y="2"/>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Freeform 354">
              <a:extLst>
                <a:ext uri="{FF2B5EF4-FFF2-40B4-BE49-F238E27FC236}">
                  <a16:creationId xmlns:a16="http://schemas.microsoft.com/office/drawing/2014/main" xmlns="" id="{7E211CDC-BC71-43D7-AEDA-59BCCBDF00A5}"/>
                </a:ext>
              </a:extLst>
            </p:cNvPr>
            <p:cNvSpPr>
              <a:spLocks/>
            </p:cNvSpPr>
            <p:nvPr/>
          </p:nvSpPr>
          <p:spPr bwMode="auto">
            <a:xfrm>
              <a:off x="6102351" y="3860800"/>
              <a:ext cx="42863" cy="7938"/>
            </a:xfrm>
            <a:custGeom>
              <a:avLst/>
              <a:gdLst>
                <a:gd name="T0" fmla="*/ 2 w 28"/>
                <a:gd name="T1" fmla="*/ 1 h 5"/>
                <a:gd name="T2" fmla="*/ 27 w 28"/>
                <a:gd name="T3" fmla="*/ 2 h 5"/>
                <a:gd name="T4" fmla="*/ 27 w 28"/>
                <a:gd name="T5" fmla="*/ 3 h 5"/>
                <a:gd name="T6" fmla="*/ 1 w 28"/>
                <a:gd name="T7" fmla="*/ 2 h 5"/>
                <a:gd name="T8" fmla="*/ 2 w 28"/>
                <a:gd name="T9" fmla="*/ 1 h 5"/>
              </a:gdLst>
              <a:ahLst/>
              <a:cxnLst>
                <a:cxn ang="0">
                  <a:pos x="T0" y="T1"/>
                </a:cxn>
                <a:cxn ang="0">
                  <a:pos x="T2" y="T3"/>
                </a:cxn>
                <a:cxn ang="0">
                  <a:pos x="T4" y="T5"/>
                </a:cxn>
                <a:cxn ang="0">
                  <a:pos x="T6" y="T7"/>
                </a:cxn>
                <a:cxn ang="0">
                  <a:pos x="T8" y="T9"/>
                </a:cxn>
              </a:cxnLst>
              <a:rect l="0" t="0" r="r" b="b"/>
              <a:pathLst>
                <a:path w="28" h="5">
                  <a:moveTo>
                    <a:pt x="2" y="1"/>
                  </a:moveTo>
                  <a:cubicBezTo>
                    <a:pt x="9" y="4"/>
                    <a:pt x="19" y="2"/>
                    <a:pt x="27" y="2"/>
                  </a:cubicBezTo>
                  <a:cubicBezTo>
                    <a:pt x="28" y="2"/>
                    <a:pt x="28" y="3"/>
                    <a:pt x="27" y="3"/>
                  </a:cubicBezTo>
                  <a:cubicBezTo>
                    <a:pt x="18" y="4"/>
                    <a:pt x="9" y="5"/>
                    <a:pt x="1" y="2"/>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Freeform 355">
              <a:extLst>
                <a:ext uri="{FF2B5EF4-FFF2-40B4-BE49-F238E27FC236}">
                  <a16:creationId xmlns:a16="http://schemas.microsoft.com/office/drawing/2014/main" xmlns="" id="{63697E7A-85D7-46C6-AF9C-6F659051EF3E}"/>
                </a:ext>
              </a:extLst>
            </p:cNvPr>
            <p:cNvSpPr>
              <a:spLocks noEditPoints="1"/>
            </p:cNvSpPr>
            <p:nvPr/>
          </p:nvSpPr>
          <p:spPr bwMode="auto">
            <a:xfrm>
              <a:off x="6111876" y="3819525"/>
              <a:ext cx="33338" cy="39688"/>
            </a:xfrm>
            <a:custGeom>
              <a:avLst/>
              <a:gdLst>
                <a:gd name="T0" fmla="*/ 2 w 22"/>
                <a:gd name="T1" fmla="*/ 20 h 26"/>
                <a:gd name="T2" fmla="*/ 18 w 22"/>
                <a:gd name="T3" fmla="*/ 24 h 26"/>
                <a:gd name="T4" fmla="*/ 19 w 22"/>
                <a:gd name="T5" fmla="*/ 24 h 26"/>
                <a:gd name="T6" fmla="*/ 22 w 22"/>
                <a:gd name="T7" fmla="*/ 17 h 26"/>
                <a:gd name="T8" fmla="*/ 20 w 22"/>
                <a:gd name="T9" fmla="*/ 4 h 26"/>
                <a:gd name="T10" fmla="*/ 15 w 22"/>
                <a:gd name="T11" fmla="*/ 2 h 26"/>
                <a:gd name="T12" fmla="*/ 3 w 22"/>
                <a:gd name="T13" fmla="*/ 2 h 26"/>
                <a:gd name="T14" fmla="*/ 0 w 22"/>
                <a:gd name="T15" fmla="*/ 8 h 26"/>
                <a:gd name="T16" fmla="*/ 2 w 22"/>
                <a:gd name="T17" fmla="*/ 20 h 26"/>
                <a:gd name="T18" fmla="*/ 5 w 22"/>
                <a:gd name="T19" fmla="*/ 3 h 26"/>
                <a:gd name="T20" fmla="*/ 12 w 22"/>
                <a:gd name="T21" fmla="*/ 3 h 26"/>
                <a:gd name="T22" fmla="*/ 20 w 22"/>
                <a:gd name="T23" fmla="*/ 7 h 26"/>
                <a:gd name="T24" fmla="*/ 18 w 22"/>
                <a:gd name="T25" fmla="*/ 23 h 26"/>
                <a:gd name="T26" fmla="*/ 18 w 22"/>
                <a:gd name="T27" fmla="*/ 23 h 26"/>
                <a:gd name="T28" fmla="*/ 3 w 22"/>
                <a:gd name="T29" fmla="*/ 17 h 26"/>
                <a:gd name="T30" fmla="*/ 5 w 22"/>
                <a:gd name="T3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2" y="20"/>
                  </a:moveTo>
                  <a:cubicBezTo>
                    <a:pt x="5" y="26"/>
                    <a:pt x="13" y="26"/>
                    <a:pt x="18" y="24"/>
                  </a:cubicBezTo>
                  <a:cubicBezTo>
                    <a:pt x="18" y="24"/>
                    <a:pt x="19" y="25"/>
                    <a:pt x="19" y="24"/>
                  </a:cubicBezTo>
                  <a:cubicBezTo>
                    <a:pt x="22" y="23"/>
                    <a:pt x="22" y="20"/>
                    <a:pt x="22" y="17"/>
                  </a:cubicBezTo>
                  <a:cubicBezTo>
                    <a:pt x="22" y="13"/>
                    <a:pt x="22" y="8"/>
                    <a:pt x="20" y="4"/>
                  </a:cubicBezTo>
                  <a:cubicBezTo>
                    <a:pt x="19" y="2"/>
                    <a:pt x="17" y="2"/>
                    <a:pt x="15" y="2"/>
                  </a:cubicBezTo>
                  <a:cubicBezTo>
                    <a:pt x="12" y="1"/>
                    <a:pt x="6" y="0"/>
                    <a:pt x="3" y="2"/>
                  </a:cubicBezTo>
                  <a:cubicBezTo>
                    <a:pt x="1" y="3"/>
                    <a:pt x="1" y="6"/>
                    <a:pt x="0" y="8"/>
                  </a:cubicBezTo>
                  <a:cubicBezTo>
                    <a:pt x="0" y="12"/>
                    <a:pt x="1" y="17"/>
                    <a:pt x="2" y="20"/>
                  </a:cubicBezTo>
                  <a:close/>
                  <a:moveTo>
                    <a:pt x="5" y="3"/>
                  </a:moveTo>
                  <a:cubicBezTo>
                    <a:pt x="6" y="2"/>
                    <a:pt x="10" y="3"/>
                    <a:pt x="12" y="3"/>
                  </a:cubicBezTo>
                  <a:cubicBezTo>
                    <a:pt x="15" y="3"/>
                    <a:pt x="18" y="4"/>
                    <a:pt x="20" y="7"/>
                  </a:cubicBezTo>
                  <a:cubicBezTo>
                    <a:pt x="21" y="10"/>
                    <a:pt x="21" y="21"/>
                    <a:pt x="18" y="23"/>
                  </a:cubicBezTo>
                  <a:cubicBezTo>
                    <a:pt x="18" y="23"/>
                    <a:pt x="18" y="23"/>
                    <a:pt x="18" y="23"/>
                  </a:cubicBezTo>
                  <a:cubicBezTo>
                    <a:pt x="12" y="23"/>
                    <a:pt x="5" y="24"/>
                    <a:pt x="3" y="17"/>
                  </a:cubicBezTo>
                  <a:cubicBezTo>
                    <a:pt x="2" y="14"/>
                    <a:pt x="1" y="5"/>
                    <a:pt x="5"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Freeform 356">
              <a:extLst>
                <a:ext uri="{FF2B5EF4-FFF2-40B4-BE49-F238E27FC236}">
                  <a16:creationId xmlns:a16="http://schemas.microsoft.com/office/drawing/2014/main" xmlns="" id="{F1DF680F-A540-40C4-8A20-9EEA5C24EDBA}"/>
                </a:ext>
              </a:extLst>
            </p:cNvPr>
            <p:cNvSpPr>
              <a:spLocks/>
            </p:cNvSpPr>
            <p:nvPr/>
          </p:nvSpPr>
          <p:spPr bwMode="auto">
            <a:xfrm>
              <a:off x="6113463" y="3835400"/>
              <a:ext cx="30163" cy="4763"/>
            </a:xfrm>
            <a:custGeom>
              <a:avLst/>
              <a:gdLst>
                <a:gd name="T0" fmla="*/ 1 w 20"/>
                <a:gd name="T1" fmla="*/ 0 h 3"/>
                <a:gd name="T2" fmla="*/ 20 w 20"/>
                <a:gd name="T3" fmla="*/ 0 h 3"/>
                <a:gd name="T4" fmla="*/ 20 w 20"/>
                <a:gd name="T5" fmla="*/ 0 h 3"/>
                <a:gd name="T6" fmla="*/ 14 w 20"/>
                <a:gd name="T7" fmla="*/ 2 h 3"/>
                <a:gd name="T8" fmla="*/ 1 w 20"/>
                <a:gd name="T9" fmla="*/ 1 h 3"/>
                <a:gd name="T10" fmla="*/ 1 w 20"/>
                <a:gd name="T11" fmla="*/ 0 h 3"/>
              </a:gdLst>
              <a:ahLst/>
              <a:cxnLst>
                <a:cxn ang="0">
                  <a:pos x="T0" y="T1"/>
                </a:cxn>
                <a:cxn ang="0">
                  <a:pos x="T2" y="T3"/>
                </a:cxn>
                <a:cxn ang="0">
                  <a:pos x="T4" y="T5"/>
                </a:cxn>
                <a:cxn ang="0">
                  <a:pos x="T6" y="T7"/>
                </a:cxn>
                <a:cxn ang="0">
                  <a:pos x="T8" y="T9"/>
                </a:cxn>
                <a:cxn ang="0">
                  <a:pos x="T10" y="T11"/>
                </a:cxn>
              </a:cxnLst>
              <a:rect l="0" t="0" r="r" b="b"/>
              <a:pathLst>
                <a:path w="20" h="3">
                  <a:moveTo>
                    <a:pt x="1" y="0"/>
                  </a:moveTo>
                  <a:cubicBezTo>
                    <a:pt x="7" y="0"/>
                    <a:pt x="14" y="2"/>
                    <a:pt x="20" y="0"/>
                  </a:cubicBezTo>
                  <a:cubicBezTo>
                    <a:pt x="20" y="0"/>
                    <a:pt x="20" y="0"/>
                    <a:pt x="20" y="0"/>
                  </a:cubicBezTo>
                  <a:cubicBezTo>
                    <a:pt x="19" y="3"/>
                    <a:pt x="16" y="2"/>
                    <a:pt x="14" y="2"/>
                  </a:cubicBezTo>
                  <a:cubicBezTo>
                    <a:pt x="9" y="2"/>
                    <a:pt x="5" y="2"/>
                    <a:pt x="1"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7" name="Freeform 357">
              <a:extLst>
                <a:ext uri="{FF2B5EF4-FFF2-40B4-BE49-F238E27FC236}">
                  <a16:creationId xmlns:a16="http://schemas.microsoft.com/office/drawing/2014/main" xmlns="" id="{6303668F-01B6-4AB3-A71D-E5AB4823E8F9}"/>
                </a:ext>
              </a:extLst>
            </p:cNvPr>
            <p:cNvSpPr>
              <a:spLocks/>
            </p:cNvSpPr>
            <p:nvPr/>
          </p:nvSpPr>
          <p:spPr bwMode="auto">
            <a:xfrm>
              <a:off x="6126163" y="3836987"/>
              <a:ext cx="12700" cy="11113"/>
            </a:xfrm>
            <a:custGeom>
              <a:avLst/>
              <a:gdLst>
                <a:gd name="T0" fmla="*/ 1 w 8"/>
                <a:gd name="T1" fmla="*/ 0 h 7"/>
                <a:gd name="T2" fmla="*/ 2 w 8"/>
                <a:gd name="T3" fmla="*/ 1 h 7"/>
                <a:gd name="T4" fmla="*/ 4 w 8"/>
                <a:gd name="T5" fmla="*/ 5 h 7"/>
                <a:gd name="T6" fmla="*/ 5 w 8"/>
                <a:gd name="T7" fmla="*/ 5 h 7"/>
                <a:gd name="T8" fmla="*/ 6 w 8"/>
                <a:gd name="T9" fmla="*/ 4 h 7"/>
                <a:gd name="T10" fmla="*/ 6 w 8"/>
                <a:gd name="T11" fmla="*/ 1 h 7"/>
                <a:gd name="T12" fmla="*/ 7 w 8"/>
                <a:gd name="T13" fmla="*/ 1 h 7"/>
                <a:gd name="T14" fmla="*/ 7 w 8"/>
                <a:gd name="T15" fmla="*/ 5 h 7"/>
                <a:gd name="T16" fmla="*/ 4 w 8"/>
                <a:gd name="T17" fmla="*/ 6 h 7"/>
                <a:gd name="T18" fmla="*/ 1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1" y="0"/>
                  </a:moveTo>
                  <a:cubicBezTo>
                    <a:pt x="1" y="0"/>
                    <a:pt x="2" y="0"/>
                    <a:pt x="2" y="1"/>
                  </a:cubicBezTo>
                  <a:cubicBezTo>
                    <a:pt x="2" y="2"/>
                    <a:pt x="2" y="4"/>
                    <a:pt x="4" y="5"/>
                  </a:cubicBezTo>
                  <a:cubicBezTo>
                    <a:pt x="5" y="5"/>
                    <a:pt x="5" y="5"/>
                    <a:pt x="5" y="5"/>
                  </a:cubicBezTo>
                  <a:cubicBezTo>
                    <a:pt x="6" y="5"/>
                    <a:pt x="6" y="4"/>
                    <a:pt x="6" y="4"/>
                  </a:cubicBezTo>
                  <a:cubicBezTo>
                    <a:pt x="6" y="3"/>
                    <a:pt x="6" y="2"/>
                    <a:pt x="6" y="1"/>
                  </a:cubicBezTo>
                  <a:cubicBezTo>
                    <a:pt x="7" y="1"/>
                    <a:pt x="7" y="1"/>
                    <a:pt x="7" y="1"/>
                  </a:cubicBezTo>
                  <a:cubicBezTo>
                    <a:pt x="8" y="2"/>
                    <a:pt x="7" y="4"/>
                    <a:pt x="7" y="5"/>
                  </a:cubicBezTo>
                  <a:cubicBezTo>
                    <a:pt x="6" y="7"/>
                    <a:pt x="5" y="7"/>
                    <a:pt x="4" y="6"/>
                  </a:cubicBezTo>
                  <a:cubicBezTo>
                    <a:pt x="2" y="6"/>
                    <a:pt x="0" y="3"/>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8" name="Freeform 358">
              <a:extLst>
                <a:ext uri="{FF2B5EF4-FFF2-40B4-BE49-F238E27FC236}">
                  <a16:creationId xmlns:a16="http://schemas.microsoft.com/office/drawing/2014/main" xmlns="" id="{AC72C629-676B-496C-9B93-FEABCD40227D}"/>
                </a:ext>
              </a:extLst>
            </p:cNvPr>
            <p:cNvSpPr>
              <a:spLocks/>
            </p:cNvSpPr>
            <p:nvPr/>
          </p:nvSpPr>
          <p:spPr bwMode="auto">
            <a:xfrm>
              <a:off x="6067426" y="3797300"/>
              <a:ext cx="14288" cy="11113"/>
            </a:xfrm>
            <a:custGeom>
              <a:avLst/>
              <a:gdLst>
                <a:gd name="T0" fmla="*/ 0 w 9"/>
                <a:gd name="T1" fmla="*/ 0 h 8"/>
                <a:gd name="T2" fmla="*/ 5 w 9"/>
                <a:gd name="T3" fmla="*/ 2 h 8"/>
                <a:gd name="T4" fmla="*/ 9 w 9"/>
                <a:gd name="T5" fmla="*/ 6 h 8"/>
                <a:gd name="T6" fmla="*/ 7 w 9"/>
                <a:gd name="T7" fmla="*/ 7 h 8"/>
                <a:gd name="T8" fmla="*/ 4 w 9"/>
                <a:gd name="T9" fmla="*/ 4 h 8"/>
                <a:gd name="T10" fmla="*/ 1 w 9"/>
                <a:gd name="T11" fmla="*/ 2 h 8"/>
                <a:gd name="T12" fmla="*/ 0 w 9"/>
                <a:gd name="T13" fmla="*/ 1 h 8"/>
                <a:gd name="T14" fmla="*/ 0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0"/>
                  </a:moveTo>
                  <a:cubicBezTo>
                    <a:pt x="2" y="0"/>
                    <a:pt x="4" y="1"/>
                    <a:pt x="5" y="2"/>
                  </a:cubicBezTo>
                  <a:cubicBezTo>
                    <a:pt x="6" y="3"/>
                    <a:pt x="7" y="5"/>
                    <a:pt x="9" y="6"/>
                  </a:cubicBezTo>
                  <a:cubicBezTo>
                    <a:pt x="9" y="7"/>
                    <a:pt x="8" y="8"/>
                    <a:pt x="7" y="7"/>
                  </a:cubicBezTo>
                  <a:cubicBezTo>
                    <a:pt x="6" y="6"/>
                    <a:pt x="5" y="5"/>
                    <a:pt x="4" y="4"/>
                  </a:cubicBezTo>
                  <a:cubicBezTo>
                    <a:pt x="3" y="3"/>
                    <a:pt x="2" y="3"/>
                    <a:pt x="1" y="2"/>
                  </a:cubicBezTo>
                  <a:cubicBezTo>
                    <a:pt x="1" y="2"/>
                    <a:pt x="0" y="1"/>
                    <a:pt x="0" y="1"/>
                  </a:cubicBez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9" name="Freeform 359">
              <a:extLst>
                <a:ext uri="{FF2B5EF4-FFF2-40B4-BE49-F238E27FC236}">
                  <a16:creationId xmlns:a16="http://schemas.microsoft.com/office/drawing/2014/main" xmlns="" id="{58738954-4C42-4C1F-9E27-223537B12701}"/>
                </a:ext>
              </a:extLst>
            </p:cNvPr>
            <p:cNvSpPr>
              <a:spLocks/>
            </p:cNvSpPr>
            <p:nvPr/>
          </p:nvSpPr>
          <p:spPr bwMode="auto">
            <a:xfrm>
              <a:off x="6007101" y="3632200"/>
              <a:ext cx="169863" cy="61913"/>
            </a:xfrm>
            <a:custGeom>
              <a:avLst/>
              <a:gdLst>
                <a:gd name="T0" fmla="*/ 6 w 111"/>
                <a:gd name="T1" fmla="*/ 29 h 41"/>
                <a:gd name="T2" fmla="*/ 38 w 111"/>
                <a:gd name="T3" fmla="*/ 39 h 41"/>
                <a:gd name="T4" fmla="*/ 82 w 111"/>
                <a:gd name="T5" fmla="*/ 41 h 41"/>
                <a:gd name="T6" fmla="*/ 104 w 111"/>
                <a:gd name="T7" fmla="*/ 35 h 41"/>
                <a:gd name="T8" fmla="*/ 105 w 111"/>
                <a:gd name="T9" fmla="*/ 35 h 41"/>
                <a:gd name="T10" fmla="*/ 105 w 111"/>
                <a:gd name="T11" fmla="*/ 34 h 41"/>
                <a:gd name="T12" fmla="*/ 108 w 111"/>
                <a:gd name="T13" fmla="*/ 32 h 41"/>
                <a:gd name="T14" fmla="*/ 108 w 111"/>
                <a:gd name="T15" fmla="*/ 30 h 41"/>
                <a:gd name="T16" fmla="*/ 110 w 111"/>
                <a:gd name="T17" fmla="*/ 12 h 41"/>
                <a:gd name="T18" fmla="*/ 109 w 111"/>
                <a:gd name="T19" fmla="*/ 11 h 41"/>
                <a:gd name="T20" fmla="*/ 10 w 111"/>
                <a:gd name="T21" fmla="*/ 0 h 41"/>
                <a:gd name="T22" fmla="*/ 8 w 111"/>
                <a:gd name="T23" fmla="*/ 2 h 41"/>
                <a:gd name="T24" fmla="*/ 6 w 111"/>
                <a:gd name="T2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41">
                  <a:moveTo>
                    <a:pt x="6" y="29"/>
                  </a:moveTo>
                  <a:cubicBezTo>
                    <a:pt x="12" y="36"/>
                    <a:pt x="29" y="38"/>
                    <a:pt x="38" y="39"/>
                  </a:cubicBezTo>
                  <a:cubicBezTo>
                    <a:pt x="52" y="41"/>
                    <a:pt x="67" y="41"/>
                    <a:pt x="82" y="41"/>
                  </a:cubicBezTo>
                  <a:cubicBezTo>
                    <a:pt x="90" y="41"/>
                    <a:pt x="98" y="40"/>
                    <a:pt x="104" y="35"/>
                  </a:cubicBezTo>
                  <a:cubicBezTo>
                    <a:pt x="104" y="35"/>
                    <a:pt x="105" y="35"/>
                    <a:pt x="105" y="35"/>
                  </a:cubicBezTo>
                  <a:cubicBezTo>
                    <a:pt x="105" y="34"/>
                    <a:pt x="105" y="34"/>
                    <a:pt x="105" y="34"/>
                  </a:cubicBezTo>
                  <a:cubicBezTo>
                    <a:pt x="106" y="34"/>
                    <a:pt x="107" y="33"/>
                    <a:pt x="108" y="32"/>
                  </a:cubicBezTo>
                  <a:cubicBezTo>
                    <a:pt x="108" y="31"/>
                    <a:pt x="108" y="30"/>
                    <a:pt x="108" y="30"/>
                  </a:cubicBezTo>
                  <a:cubicBezTo>
                    <a:pt x="110" y="24"/>
                    <a:pt x="111" y="18"/>
                    <a:pt x="110" y="12"/>
                  </a:cubicBezTo>
                  <a:cubicBezTo>
                    <a:pt x="110" y="11"/>
                    <a:pt x="109" y="11"/>
                    <a:pt x="109" y="11"/>
                  </a:cubicBezTo>
                  <a:cubicBezTo>
                    <a:pt x="76" y="8"/>
                    <a:pt x="42" y="7"/>
                    <a:pt x="10" y="0"/>
                  </a:cubicBezTo>
                  <a:cubicBezTo>
                    <a:pt x="9" y="0"/>
                    <a:pt x="8" y="1"/>
                    <a:pt x="8" y="2"/>
                  </a:cubicBezTo>
                  <a:cubicBezTo>
                    <a:pt x="5" y="9"/>
                    <a:pt x="0" y="22"/>
                    <a:pt x="6" y="29"/>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0" name="Freeform 360">
              <a:extLst>
                <a:ext uri="{FF2B5EF4-FFF2-40B4-BE49-F238E27FC236}">
                  <a16:creationId xmlns:a16="http://schemas.microsoft.com/office/drawing/2014/main" xmlns="" id="{349C0E5C-0608-45B4-9632-B22598F7DCD3}"/>
                </a:ext>
              </a:extLst>
            </p:cNvPr>
            <p:cNvSpPr>
              <a:spLocks/>
            </p:cNvSpPr>
            <p:nvPr/>
          </p:nvSpPr>
          <p:spPr bwMode="auto">
            <a:xfrm>
              <a:off x="6045201" y="3659187"/>
              <a:ext cx="50800" cy="85725"/>
            </a:xfrm>
            <a:custGeom>
              <a:avLst/>
              <a:gdLst>
                <a:gd name="T0" fmla="*/ 2 w 34"/>
                <a:gd name="T1" fmla="*/ 37 h 56"/>
                <a:gd name="T2" fmla="*/ 5 w 34"/>
                <a:gd name="T3" fmla="*/ 13 h 56"/>
                <a:gd name="T4" fmla="*/ 9 w 34"/>
                <a:gd name="T5" fmla="*/ 14 h 56"/>
                <a:gd name="T6" fmla="*/ 9 w 34"/>
                <a:gd name="T7" fmla="*/ 14 h 56"/>
                <a:gd name="T8" fmla="*/ 13 w 34"/>
                <a:gd name="T9" fmla="*/ 15 h 56"/>
                <a:gd name="T10" fmla="*/ 14 w 34"/>
                <a:gd name="T11" fmla="*/ 15 h 56"/>
                <a:gd name="T12" fmla="*/ 20 w 34"/>
                <a:gd name="T13" fmla="*/ 14 h 56"/>
                <a:gd name="T14" fmla="*/ 23 w 34"/>
                <a:gd name="T15" fmla="*/ 16 h 56"/>
                <a:gd name="T16" fmla="*/ 25 w 34"/>
                <a:gd name="T17" fmla="*/ 17 h 56"/>
                <a:gd name="T18" fmla="*/ 26 w 34"/>
                <a:gd name="T19" fmla="*/ 18 h 56"/>
                <a:gd name="T20" fmla="*/ 31 w 34"/>
                <a:gd name="T21" fmla="*/ 3 h 56"/>
                <a:gd name="T22" fmla="*/ 32 w 34"/>
                <a:gd name="T23" fmla="*/ 1 h 56"/>
                <a:gd name="T24" fmla="*/ 34 w 34"/>
                <a:gd name="T25" fmla="*/ 3 h 56"/>
                <a:gd name="T26" fmla="*/ 30 w 34"/>
                <a:gd name="T27" fmla="*/ 14 h 56"/>
                <a:gd name="T28" fmla="*/ 28 w 34"/>
                <a:gd name="T29" fmla="*/ 28 h 56"/>
                <a:gd name="T30" fmla="*/ 24 w 34"/>
                <a:gd name="T31" fmla="*/ 53 h 56"/>
                <a:gd name="T32" fmla="*/ 3 w 34"/>
                <a:gd name="T33" fmla="*/ 51 h 56"/>
                <a:gd name="T34" fmla="*/ 2 w 34"/>
                <a:gd name="T35"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6">
                  <a:moveTo>
                    <a:pt x="2" y="37"/>
                  </a:moveTo>
                  <a:cubicBezTo>
                    <a:pt x="2" y="29"/>
                    <a:pt x="3" y="21"/>
                    <a:pt x="5" y="13"/>
                  </a:cubicBezTo>
                  <a:cubicBezTo>
                    <a:pt x="5" y="11"/>
                    <a:pt x="9" y="11"/>
                    <a:pt x="9" y="14"/>
                  </a:cubicBezTo>
                  <a:cubicBezTo>
                    <a:pt x="9" y="14"/>
                    <a:pt x="9" y="14"/>
                    <a:pt x="9" y="14"/>
                  </a:cubicBezTo>
                  <a:cubicBezTo>
                    <a:pt x="10" y="13"/>
                    <a:pt x="13" y="13"/>
                    <a:pt x="13" y="15"/>
                  </a:cubicBezTo>
                  <a:cubicBezTo>
                    <a:pt x="13" y="15"/>
                    <a:pt x="14" y="15"/>
                    <a:pt x="14" y="15"/>
                  </a:cubicBezTo>
                  <a:cubicBezTo>
                    <a:pt x="15" y="13"/>
                    <a:pt x="18" y="13"/>
                    <a:pt x="20" y="14"/>
                  </a:cubicBezTo>
                  <a:cubicBezTo>
                    <a:pt x="21" y="14"/>
                    <a:pt x="23" y="15"/>
                    <a:pt x="23" y="16"/>
                  </a:cubicBezTo>
                  <a:cubicBezTo>
                    <a:pt x="24" y="17"/>
                    <a:pt x="24" y="17"/>
                    <a:pt x="25" y="17"/>
                  </a:cubicBezTo>
                  <a:cubicBezTo>
                    <a:pt x="25" y="17"/>
                    <a:pt x="26" y="18"/>
                    <a:pt x="26" y="18"/>
                  </a:cubicBezTo>
                  <a:cubicBezTo>
                    <a:pt x="28" y="13"/>
                    <a:pt x="31" y="3"/>
                    <a:pt x="31" y="3"/>
                  </a:cubicBezTo>
                  <a:cubicBezTo>
                    <a:pt x="30" y="2"/>
                    <a:pt x="31" y="0"/>
                    <a:pt x="32" y="1"/>
                  </a:cubicBezTo>
                  <a:cubicBezTo>
                    <a:pt x="34" y="2"/>
                    <a:pt x="33" y="2"/>
                    <a:pt x="34" y="3"/>
                  </a:cubicBezTo>
                  <a:cubicBezTo>
                    <a:pt x="34" y="6"/>
                    <a:pt x="31" y="12"/>
                    <a:pt x="30" y="14"/>
                  </a:cubicBezTo>
                  <a:cubicBezTo>
                    <a:pt x="29" y="19"/>
                    <a:pt x="28" y="24"/>
                    <a:pt x="28" y="28"/>
                  </a:cubicBezTo>
                  <a:cubicBezTo>
                    <a:pt x="28" y="35"/>
                    <a:pt x="31" y="49"/>
                    <a:pt x="24" y="53"/>
                  </a:cubicBezTo>
                  <a:cubicBezTo>
                    <a:pt x="20" y="56"/>
                    <a:pt x="6" y="56"/>
                    <a:pt x="3" y="51"/>
                  </a:cubicBezTo>
                  <a:cubicBezTo>
                    <a:pt x="0" y="47"/>
                    <a:pt x="2" y="42"/>
                    <a:pt x="2" y="37"/>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1" name="Freeform 361">
              <a:extLst>
                <a:ext uri="{FF2B5EF4-FFF2-40B4-BE49-F238E27FC236}">
                  <a16:creationId xmlns:a16="http://schemas.microsoft.com/office/drawing/2014/main" xmlns="" id="{F2EB95D5-83E5-493C-8214-824D7BC49D6D}"/>
                </a:ext>
              </a:extLst>
            </p:cNvPr>
            <p:cNvSpPr>
              <a:spLocks/>
            </p:cNvSpPr>
            <p:nvPr/>
          </p:nvSpPr>
          <p:spPr bwMode="auto">
            <a:xfrm>
              <a:off x="6088063" y="3640137"/>
              <a:ext cx="11113" cy="57150"/>
            </a:xfrm>
            <a:custGeom>
              <a:avLst/>
              <a:gdLst>
                <a:gd name="T0" fmla="*/ 1 w 8"/>
                <a:gd name="T1" fmla="*/ 18 h 37"/>
                <a:gd name="T2" fmla="*/ 6 w 8"/>
                <a:gd name="T3" fmla="*/ 1 h 37"/>
                <a:gd name="T4" fmla="*/ 7 w 8"/>
                <a:gd name="T5" fmla="*/ 2 h 37"/>
                <a:gd name="T6" fmla="*/ 2 w 8"/>
                <a:gd name="T7" fmla="*/ 21 h 37"/>
                <a:gd name="T8" fmla="*/ 2 w 8"/>
                <a:gd name="T9" fmla="*/ 36 h 37"/>
                <a:gd name="T10" fmla="*/ 0 w 8"/>
                <a:gd name="T11" fmla="*/ 36 h 37"/>
                <a:gd name="T12" fmla="*/ 1 w 8"/>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1" y="18"/>
                  </a:moveTo>
                  <a:cubicBezTo>
                    <a:pt x="1" y="12"/>
                    <a:pt x="3" y="6"/>
                    <a:pt x="6" y="1"/>
                  </a:cubicBezTo>
                  <a:cubicBezTo>
                    <a:pt x="6" y="0"/>
                    <a:pt x="8" y="1"/>
                    <a:pt x="7" y="2"/>
                  </a:cubicBezTo>
                  <a:cubicBezTo>
                    <a:pt x="5" y="8"/>
                    <a:pt x="3" y="15"/>
                    <a:pt x="2" y="21"/>
                  </a:cubicBezTo>
                  <a:cubicBezTo>
                    <a:pt x="2" y="26"/>
                    <a:pt x="3" y="31"/>
                    <a:pt x="2" y="36"/>
                  </a:cubicBezTo>
                  <a:cubicBezTo>
                    <a:pt x="2" y="37"/>
                    <a:pt x="0" y="37"/>
                    <a:pt x="0" y="36"/>
                  </a:cubicBezTo>
                  <a:cubicBezTo>
                    <a:pt x="1" y="30"/>
                    <a:pt x="0" y="24"/>
                    <a:pt x="1"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2" name="Freeform 362">
              <a:extLst>
                <a:ext uri="{FF2B5EF4-FFF2-40B4-BE49-F238E27FC236}">
                  <a16:creationId xmlns:a16="http://schemas.microsoft.com/office/drawing/2014/main" xmlns="" id="{D45CE452-B034-4BAB-B1CF-B03A0F8D05F1}"/>
                </a:ext>
              </a:extLst>
            </p:cNvPr>
            <p:cNvSpPr>
              <a:spLocks/>
            </p:cNvSpPr>
            <p:nvPr/>
          </p:nvSpPr>
          <p:spPr bwMode="auto">
            <a:xfrm>
              <a:off x="6046788" y="3635375"/>
              <a:ext cx="9525" cy="55563"/>
            </a:xfrm>
            <a:custGeom>
              <a:avLst/>
              <a:gdLst>
                <a:gd name="T0" fmla="*/ 6 w 7"/>
                <a:gd name="T1" fmla="*/ 1 h 36"/>
                <a:gd name="T2" fmla="*/ 7 w 7"/>
                <a:gd name="T3" fmla="*/ 1 h 36"/>
                <a:gd name="T4" fmla="*/ 2 w 7"/>
                <a:gd name="T5" fmla="*/ 35 h 36"/>
                <a:gd name="T6" fmla="*/ 0 w 7"/>
                <a:gd name="T7" fmla="*/ 35 h 36"/>
                <a:gd name="T8" fmla="*/ 6 w 7"/>
                <a:gd name="T9" fmla="*/ 1 h 36"/>
              </a:gdLst>
              <a:ahLst/>
              <a:cxnLst>
                <a:cxn ang="0">
                  <a:pos x="T0" y="T1"/>
                </a:cxn>
                <a:cxn ang="0">
                  <a:pos x="T2" y="T3"/>
                </a:cxn>
                <a:cxn ang="0">
                  <a:pos x="T4" y="T5"/>
                </a:cxn>
                <a:cxn ang="0">
                  <a:pos x="T6" y="T7"/>
                </a:cxn>
                <a:cxn ang="0">
                  <a:pos x="T8" y="T9"/>
                </a:cxn>
              </a:cxnLst>
              <a:rect l="0" t="0" r="r" b="b"/>
              <a:pathLst>
                <a:path w="7" h="36">
                  <a:moveTo>
                    <a:pt x="6" y="1"/>
                  </a:moveTo>
                  <a:cubicBezTo>
                    <a:pt x="7" y="0"/>
                    <a:pt x="7" y="1"/>
                    <a:pt x="7" y="1"/>
                  </a:cubicBezTo>
                  <a:cubicBezTo>
                    <a:pt x="6" y="13"/>
                    <a:pt x="2" y="23"/>
                    <a:pt x="2" y="35"/>
                  </a:cubicBezTo>
                  <a:cubicBezTo>
                    <a:pt x="2" y="36"/>
                    <a:pt x="0" y="36"/>
                    <a:pt x="0" y="35"/>
                  </a:cubicBezTo>
                  <a:cubicBezTo>
                    <a:pt x="0" y="24"/>
                    <a:pt x="1" y="11"/>
                    <a:pt x="6"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3" name="Freeform 363">
              <a:extLst>
                <a:ext uri="{FF2B5EF4-FFF2-40B4-BE49-F238E27FC236}">
                  <a16:creationId xmlns:a16="http://schemas.microsoft.com/office/drawing/2014/main" xmlns="" id="{75C5C67E-1A7D-4C2C-81FC-BAB89B0ED497}"/>
                </a:ext>
              </a:extLst>
            </p:cNvPr>
            <p:cNvSpPr>
              <a:spLocks/>
            </p:cNvSpPr>
            <p:nvPr/>
          </p:nvSpPr>
          <p:spPr bwMode="auto">
            <a:xfrm>
              <a:off x="6075363" y="3738562"/>
              <a:ext cx="7938" cy="17463"/>
            </a:xfrm>
            <a:custGeom>
              <a:avLst/>
              <a:gdLst>
                <a:gd name="T0" fmla="*/ 1 w 5"/>
                <a:gd name="T1" fmla="*/ 5 h 11"/>
                <a:gd name="T2" fmla="*/ 3 w 5"/>
                <a:gd name="T3" fmla="*/ 0 h 11"/>
                <a:gd name="T4" fmla="*/ 4 w 5"/>
                <a:gd name="T5" fmla="*/ 1 h 11"/>
                <a:gd name="T6" fmla="*/ 4 w 5"/>
                <a:gd name="T7" fmla="*/ 5 h 11"/>
                <a:gd name="T8" fmla="*/ 3 w 5"/>
                <a:gd name="T9" fmla="*/ 11 h 11"/>
                <a:gd name="T10" fmla="*/ 1 w 5"/>
                <a:gd name="T11" fmla="*/ 11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cubicBezTo>
                    <a:pt x="1" y="4"/>
                    <a:pt x="2" y="1"/>
                    <a:pt x="3" y="0"/>
                  </a:cubicBezTo>
                  <a:cubicBezTo>
                    <a:pt x="4" y="1"/>
                    <a:pt x="4" y="1"/>
                    <a:pt x="4" y="1"/>
                  </a:cubicBezTo>
                  <a:cubicBezTo>
                    <a:pt x="5" y="2"/>
                    <a:pt x="4" y="4"/>
                    <a:pt x="4" y="5"/>
                  </a:cubicBezTo>
                  <a:cubicBezTo>
                    <a:pt x="3" y="7"/>
                    <a:pt x="4" y="9"/>
                    <a:pt x="3" y="11"/>
                  </a:cubicBezTo>
                  <a:cubicBezTo>
                    <a:pt x="2" y="11"/>
                    <a:pt x="2" y="11"/>
                    <a:pt x="1" y="11"/>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4" name="Freeform 364">
              <a:extLst>
                <a:ext uri="{FF2B5EF4-FFF2-40B4-BE49-F238E27FC236}">
                  <a16:creationId xmlns:a16="http://schemas.microsoft.com/office/drawing/2014/main" xmlns="" id="{F771922A-4DEF-4D69-9BD6-B9B1B049C020}"/>
                </a:ext>
              </a:extLst>
            </p:cNvPr>
            <p:cNvSpPr>
              <a:spLocks/>
            </p:cNvSpPr>
            <p:nvPr/>
          </p:nvSpPr>
          <p:spPr bwMode="auto">
            <a:xfrm>
              <a:off x="6069013" y="3740150"/>
              <a:ext cx="4763" cy="19050"/>
            </a:xfrm>
            <a:custGeom>
              <a:avLst/>
              <a:gdLst>
                <a:gd name="T0" fmla="*/ 0 w 3"/>
                <a:gd name="T1" fmla="*/ 6 h 12"/>
                <a:gd name="T2" fmla="*/ 2 w 3"/>
                <a:gd name="T3" fmla="*/ 1 h 12"/>
                <a:gd name="T4" fmla="*/ 3 w 3"/>
                <a:gd name="T5" fmla="*/ 0 h 12"/>
                <a:gd name="T6" fmla="*/ 3 w 3"/>
                <a:gd name="T7" fmla="*/ 1 h 12"/>
                <a:gd name="T8" fmla="*/ 3 w 3"/>
                <a:gd name="T9" fmla="*/ 2 h 12"/>
                <a:gd name="T10" fmla="*/ 3 w 3"/>
                <a:gd name="T11" fmla="*/ 2 h 12"/>
                <a:gd name="T12" fmla="*/ 2 w 3"/>
                <a:gd name="T13" fmla="*/ 7 h 12"/>
                <a:gd name="T14" fmla="*/ 1 w 3"/>
                <a:gd name="T15" fmla="*/ 12 h 12"/>
                <a:gd name="T16" fmla="*/ 0 w 3"/>
                <a:gd name="T17" fmla="*/ 12 h 12"/>
                <a:gd name="T18" fmla="*/ 0 w 3"/>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0" y="6"/>
                  </a:moveTo>
                  <a:cubicBezTo>
                    <a:pt x="0" y="4"/>
                    <a:pt x="1" y="2"/>
                    <a:pt x="2" y="1"/>
                  </a:cubicBezTo>
                  <a:cubicBezTo>
                    <a:pt x="2" y="0"/>
                    <a:pt x="3" y="0"/>
                    <a:pt x="3" y="0"/>
                  </a:cubicBezTo>
                  <a:cubicBezTo>
                    <a:pt x="3" y="1"/>
                    <a:pt x="3" y="1"/>
                    <a:pt x="3" y="1"/>
                  </a:cubicBezTo>
                  <a:cubicBezTo>
                    <a:pt x="3" y="2"/>
                    <a:pt x="3" y="2"/>
                    <a:pt x="3" y="2"/>
                  </a:cubicBezTo>
                  <a:cubicBezTo>
                    <a:pt x="3" y="2"/>
                    <a:pt x="3" y="2"/>
                    <a:pt x="3" y="2"/>
                  </a:cubicBezTo>
                  <a:cubicBezTo>
                    <a:pt x="3" y="3"/>
                    <a:pt x="3" y="5"/>
                    <a:pt x="2" y="7"/>
                  </a:cubicBezTo>
                  <a:cubicBezTo>
                    <a:pt x="2" y="8"/>
                    <a:pt x="2" y="10"/>
                    <a:pt x="1" y="12"/>
                  </a:cubicBezTo>
                  <a:cubicBezTo>
                    <a:pt x="1" y="12"/>
                    <a:pt x="1" y="12"/>
                    <a:pt x="0" y="12"/>
                  </a:cubicBezTo>
                  <a:cubicBezTo>
                    <a:pt x="0" y="10"/>
                    <a:pt x="0" y="8"/>
                    <a:pt x="0" y="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5" name="Freeform 365">
              <a:extLst>
                <a:ext uri="{FF2B5EF4-FFF2-40B4-BE49-F238E27FC236}">
                  <a16:creationId xmlns:a16="http://schemas.microsoft.com/office/drawing/2014/main" xmlns="" id="{CC88A786-269B-4044-96CD-078C305D32A8}"/>
                </a:ext>
              </a:extLst>
            </p:cNvPr>
            <p:cNvSpPr>
              <a:spLocks/>
            </p:cNvSpPr>
            <p:nvPr/>
          </p:nvSpPr>
          <p:spPr bwMode="auto">
            <a:xfrm>
              <a:off x="6061076" y="3740150"/>
              <a:ext cx="6350" cy="15875"/>
            </a:xfrm>
            <a:custGeom>
              <a:avLst/>
              <a:gdLst>
                <a:gd name="T0" fmla="*/ 1 w 4"/>
                <a:gd name="T1" fmla="*/ 5 h 10"/>
                <a:gd name="T2" fmla="*/ 2 w 4"/>
                <a:gd name="T3" fmla="*/ 1 h 10"/>
                <a:gd name="T4" fmla="*/ 4 w 4"/>
                <a:gd name="T5" fmla="*/ 1 h 10"/>
                <a:gd name="T6" fmla="*/ 3 w 4"/>
                <a:gd name="T7" fmla="*/ 6 h 10"/>
                <a:gd name="T8" fmla="*/ 2 w 4"/>
                <a:gd name="T9" fmla="*/ 10 h 10"/>
                <a:gd name="T10" fmla="*/ 0 w 4"/>
                <a:gd name="T11" fmla="*/ 9 h 10"/>
                <a:gd name="T12" fmla="*/ 1 w 4"/>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1" y="5"/>
                  </a:moveTo>
                  <a:cubicBezTo>
                    <a:pt x="1" y="4"/>
                    <a:pt x="2" y="2"/>
                    <a:pt x="2" y="1"/>
                  </a:cubicBezTo>
                  <a:cubicBezTo>
                    <a:pt x="2" y="0"/>
                    <a:pt x="4" y="0"/>
                    <a:pt x="4" y="1"/>
                  </a:cubicBezTo>
                  <a:cubicBezTo>
                    <a:pt x="4" y="3"/>
                    <a:pt x="3" y="4"/>
                    <a:pt x="3" y="6"/>
                  </a:cubicBezTo>
                  <a:cubicBezTo>
                    <a:pt x="3" y="7"/>
                    <a:pt x="3" y="9"/>
                    <a:pt x="2" y="10"/>
                  </a:cubicBezTo>
                  <a:cubicBezTo>
                    <a:pt x="1" y="10"/>
                    <a:pt x="1" y="10"/>
                    <a:pt x="0" y="9"/>
                  </a:cubicBezTo>
                  <a:cubicBezTo>
                    <a:pt x="0" y="8"/>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6" name="Freeform 366">
              <a:extLst>
                <a:ext uri="{FF2B5EF4-FFF2-40B4-BE49-F238E27FC236}">
                  <a16:creationId xmlns:a16="http://schemas.microsoft.com/office/drawing/2014/main" xmlns="" id="{F8858156-57AB-4065-8BC0-5081FE649AA5}"/>
                </a:ext>
              </a:extLst>
            </p:cNvPr>
            <p:cNvSpPr>
              <a:spLocks/>
            </p:cNvSpPr>
            <p:nvPr/>
          </p:nvSpPr>
          <p:spPr bwMode="auto">
            <a:xfrm>
              <a:off x="6053138" y="3740150"/>
              <a:ext cx="4763" cy="17463"/>
            </a:xfrm>
            <a:custGeom>
              <a:avLst/>
              <a:gdLst>
                <a:gd name="T0" fmla="*/ 1 w 4"/>
                <a:gd name="T1" fmla="*/ 5 h 11"/>
                <a:gd name="T2" fmla="*/ 3 w 4"/>
                <a:gd name="T3" fmla="*/ 0 h 11"/>
                <a:gd name="T4" fmla="*/ 4 w 4"/>
                <a:gd name="T5" fmla="*/ 1 h 11"/>
                <a:gd name="T6" fmla="*/ 3 w 4"/>
                <a:gd name="T7" fmla="*/ 5 h 11"/>
                <a:gd name="T8" fmla="*/ 2 w 4"/>
                <a:gd name="T9" fmla="*/ 10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1" y="3"/>
                    <a:pt x="2" y="1"/>
                    <a:pt x="3" y="0"/>
                  </a:cubicBezTo>
                  <a:cubicBezTo>
                    <a:pt x="3" y="0"/>
                    <a:pt x="4" y="0"/>
                    <a:pt x="4" y="1"/>
                  </a:cubicBezTo>
                  <a:cubicBezTo>
                    <a:pt x="4" y="2"/>
                    <a:pt x="3" y="4"/>
                    <a:pt x="3" y="5"/>
                  </a:cubicBezTo>
                  <a:cubicBezTo>
                    <a:pt x="3" y="7"/>
                    <a:pt x="3" y="9"/>
                    <a:pt x="2" y="10"/>
                  </a:cubicBezTo>
                  <a:cubicBezTo>
                    <a:pt x="1" y="11"/>
                    <a:pt x="1" y="11"/>
                    <a:pt x="0" y="10"/>
                  </a:cubicBezTo>
                  <a:cubicBezTo>
                    <a:pt x="0" y="8"/>
                    <a:pt x="0"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7" name="Freeform 367">
              <a:extLst>
                <a:ext uri="{FF2B5EF4-FFF2-40B4-BE49-F238E27FC236}">
                  <a16:creationId xmlns:a16="http://schemas.microsoft.com/office/drawing/2014/main" xmlns="" id="{BD66DEF1-C3C9-4725-9C8C-4072FDE556F9}"/>
                </a:ext>
              </a:extLst>
            </p:cNvPr>
            <p:cNvSpPr>
              <a:spLocks/>
            </p:cNvSpPr>
            <p:nvPr/>
          </p:nvSpPr>
          <p:spPr bwMode="auto">
            <a:xfrm>
              <a:off x="6045201" y="3735387"/>
              <a:ext cx="6350" cy="17463"/>
            </a:xfrm>
            <a:custGeom>
              <a:avLst/>
              <a:gdLst>
                <a:gd name="T0" fmla="*/ 1 w 4"/>
                <a:gd name="T1" fmla="*/ 5 h 11"/>
                <a:gd name="T2" fmla="*/ 3 w 4"/>
                <a:gd name="T3" fmla="*/ 0 h 11"/>
                <a:gd name="T4" fmla="*/ 4 w 4"/>
                <a:gd name="T5" fmla="*/ 1 h 11"/>
                <a:gd name="T6" fmla="*/ 3 w 4"/>
                <a:gd name="T7" fmla="*/ 6 h 11"/>
                <a:gd name="T8" fmla="*/ 2 w 4"/>
                <a:gd name="T9" fmla="*/ 11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2" y="3"/>
                    <a:pt x="2" y="2"/>
                    <a:pt x="3" y="0"/>
                  </a:cubicBezTo>
                  <a:cubicBezTo>
                    <a:pt x="3" y="0"/>
                    <a:pt x="4" y="0"/>
                    <a:pt x="4" y="1"/>
                  </a:cubicBezTo>
                  <a:cubicBezTo>
                    <a:pt x="4" y="3"/>
                    <a:pt x="4" y="4"/>
                    <a:pt x="3" y="6"/>
                  </a:cubicBezTo>
                  <a:cubicBezTo>
                    <a:pt x="3" y="8"/>
                    <a:pt x="3" y="9"/>
                    <a:pt x="2" y="11"/>
                  </a:cubicBezTo>
                  <a:cubicBezTo>
                    <a:pt x="1" y="11"/>
                    <a:pt x="0" y="11"/>
                    <a:pt x="0" y="10"/>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8" name="Freeform 368">
              <a:extLst>
                <a:ext uri="{FF2B5EF4-FFF2-40B4-BE49-F238E27FC236}">
                  <a16:creationId xmlns:a16="http://schemas.microsoft.com/office/drawing/2014/main" xmlns="" id="{66BD1BA6-3969-441A-9EAC-3C7CDB63F920}"/>
                </a:ext>
              </a:extLst>
            </p:cNvPr>
            <p:cNvSpPr>
              <a:spLocks/>
            </p:cNvSpPr>
            <p:nvPr/>
          </p:nvSpPr>
          <p:spPr bwMode="auto">
            <a:xfrm>
              <a:off x="6110288" y="3511550"/>
              <a:ext cx="22225" cy="12700"/>
            </a:xfrm>
            <a:custGeom>
              <a:avLst/>
              <a:gdLst>
                <a:gd name="T0" fmla="*/ 4 w 14"/>
                <a:gd name="T1" fmla="*/ 2 h 8"/>
                <a:gd name="T2" fmla="*/ 7 w 14"/>
                <a:gd name="T3" fmla="*/ 3 h 8"/>
                <a:gd name="T4" fmla="*/ 10 w 14"/>
                <a:gd name="T5" fmla="*/ 4 h 8"/>
                <a:gd name="T6" fmla="*/ 14 w 14"/>
                <a:gd name="T7" fmla="*/ 7 h 8"/>
                <a:gd name="T8" fmla="*/ 14 w 14"/>
                <a:gd name="T9" fmla="*/ 8 h 8"/>
                <a:gd name="T10" fmla="*/ 10 w 14"/>
                <a:gd name="T11" fmla="*/ 7 h 8"/>
                <a:gd name="T12" fmla="*/ 3 w 14"/>
                <a:gd name="T13" fmla="*/ 6 h 8"/>
                <a:gd name="T14" fmla="*/ 4 w 14"/>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4" y="2"/>
                  </a:moveTo>
                  <a:cubicBezTo>
                    <a:pt x="5" y="3"/>
                    <a:pt x="6" y="3"/>
                    <a:pt x="7" y="3"/>
                  </a:cubicBezTo>
                  <a:cubicBezTo>
                    <a:pt x="8" y="3"/>
                    <a:pt x="9" y="4"/>
                    <a:pt x="10" y="4"/>
                  </a:cubicBezTo>
                  <a:cubicBezTo>
                    <a:pt x="11" y="5"/>
                    <a:pt x="14" y="5"/>
                    <a:pt x="14" y="7"/>
                  </a:cubicBezTo>
                  <a:cubicBezTo>
                    <a:pt x="14" y="7"/>
                    <a:pt x="14" y="8"/>
                    <a:pt x="14" y="8"/>
                  </a:cubicBezTo>
                  <a:cubicBezTo>
                    <a:pt x="12" y="8"/>
                    <a:pt x="11" y="8"/>
                    <a:pt x="10" y="7"/>
                  </a:cubicBezTo>
                  <a:cubicBezTo>
                    <a:pt x="8" y="6"/>
                    <a:pt x="5" y="5"/>
                    <a:pt x="3" y="6"/>
                  </a:cubicBezTo>
                  <a:cubicBezTo>
                    <a:pt x="0" y="6"/>
                    <a:pt x="1" y="0"/>
                    <a:pt x="4"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9" name="Freeform 369">
              <a:extLst>
                <a:ext uri="{FF2B5EF4-FFF2-40B4-BE49-F238E27FC236}">
                  <a16:creationId xmlns:a16="http://schemas.microsoft.com/office/drawing/2014/main" xmlns="" id="{51819D77-1B01-4B40-A9B0-1FFF7A1444B6}"/>
                </a:ext>
              </a:extLst>
            </p:cNvPr>
            <p:cNvSpPr>
              <a:spLocks/>
            </p:cNvSpPr>
            <p:nvPr/>
          </p:nvSpPr>
          <p:spPr bwMode="auto">
            <a:xfrm>
              <a:off x="5999163" y="3498850"/>
              <a:ext cx="19050" cy="6350"/>
            </a:xfrm>
            <a:custGeom>
              <a:avLst/>
              <a:gdLst>
                <a:gd name="T0" fmla="*/ 2 w 13"/>
                <a:gd name="T1" fmla="*/ 1 h 5"/>
                <a:gd name="T2" fmla="*/ 11 w 13"/>
                <a:gd name="T3" fmla="*/ 0 h 5"/>
                <a:gd name="T4" fmla="*/ 11 w 13"/>
                <a:gd name="T5" fmla="*/ 3 h 5"/>
                <a:gd name="T6" fmla="*/ 3 w 13"/>
                <a:gd name="T7" fmla="*/ 5 h 5"/>
                <a:gd name="T8" fmla="*/ 2 w 13"/>
                <a:gd name="T9" fmla="*/ 1 h 5"/>
              </a:gdLst>
              <a:ahLst/>
              <a:cxnLst>
                <a:cxn ang="0">
                  <a:pos x="T0" y="T1"/>
                </a:cxn>
                <a:cxn ang="0">
                  <a:pos x="T2" y="T3"/>
                </a:cxn>
                <a:cxn ang="0">
                  <a:pos x="T4" y="T5"/>
                </a:cxn>
                <a:cxn ang="0">
                  <a:pos x="T6" y="T7"/>
                </a:cxn>
                <a:cxn ang="0">
                  <a:pos x="T8" y="T9"/>
                </a:cxn>
              </a:cxnLst>
              <a:rect l="0" t="0" r="r" b="b"/>
              <a:pathLst>
                <a:path w="13" h="5">
                  <a:moveTo>
                    <a:pt x="2" y="1"/>
                  </a:moveTo>
                  <a:cubicBezTo>
                    <a:pt x="5" y="1"/>
                    <a:pt x="8" y="0"/>
                    <a:pt x="11" y="0"/>
                  </a:cubicBezTo>
                  <a:cubicBezTo>
                    <a:pt x="12" y="0"/>
                    <a:pt x="13" y="2"/>
                    <a:pt x="11" y="3"/>
                  </a:cubicBezTo>
                  <a:cubicBezTo>
                    <a:pt x="9" y="4"/>
                    <a:pt x="6" y="4"/>
                    <a:pt x="3" y="5"/>
                  </a:cubicBezTo>
                  <a:cubicBezTo>
                    <a:pt x="0" y="5"/>
                    <a:pt x="0" y="2"/>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0" name="Freeform 370">
              <a:extLst>
                <a:ext uri="{FF2B5EF4-FFF2-40B4-BE49-F238E27FC236}">
                  <a16:creationId xmlns:a16="http://schemas.microsoft.com/office/drawing/2014/main" xmlns="" id="{A8088A71-0643-49F0-A857-A00C253B2C6E}"/>
                </a:ext>
              </a:extLst>
            </p:cNvPr>
            <p:cNvSpPr>
              <a:spLocks/>
            </p:cNvSpPr>
            <p:nvPr/>
          </p:nvSpPr>
          <p:spPr bwMode="auto">
            <a:xfrm>
              <a:off x="6140451" y="3687762"/>
              <a:ext cx="53975" cy="111125"/>
            </a:xfrm>
            <a:custGeom>
              <a:avLst/>
              <a:gdLst>
                <a:gd name="T0" fmla="*/ 2 w 36"/>
                <a:gd name="T1" fmla="*/ 15 h 72"/>
                <a:gd name="T2" fmla="*/ 15 w 36"/>
                <a:gd name="T3" fmla="*/ 1 h 72"/>
                <a:gd name="T4" fmla="*/ 31 w 36"/>
                <a:gd name="T5" fmla="*/ 44 h 72"/>
                <a:gd name="T6" fmla="*/ 20 w 36"/>
                <a:gd name="T7" fmla="*/ 71 h 72"/>
                <a:gd name="T8" fmla="*/ 5 w 36"/>
                <a:gd name="T9" fmla="*/ 43 h 72"/>
                <a:gd name="T10" fmla="*/ 3 w 36"/>
                <a:gd name="T11" fmla="*/ 28 h 72"/>
                <a:gd name="T12" fmla="*/ 2 w 36"/>
                <a:gd name="T13" fmla="*/ 15 h 72"/>
              </a:gdLst>
              <a:ahLst/>
              <a:cxnLst>
                <a:cxn ang="0">
                  <a:pos x="T0" y="T1"/>
                </a:cxn>
                <a:cxn ang="0">
                  <a:pos x="T2" y="T3"/>
                </a:cxn>
                <a:cxn ang="0">
                  <a:pos x="T4" y="T5"/>
                </a:cxn>
                <a:cxn ang="0">
                  <a:pos x="T6" y="T7"/>
                </a:cxn>
                <a:cxn ang="0">
                  <a:pos x="T8" y="T9"/>
                </a:cxn>
                <a:cxn ang="0">
                  <a:pos x="T10" y="T11"/>
                </a:cxn>
                <a:cxn ang="0">
                  <a:pos x="T12" y="T13"/>
                </a:cxn>
              </a:cxnLst>
              <a:rect l="0" t="0" r="r" b="b"/>
              <a:pathLst>
                <a:path w="36" h="72">
                  <a:moveTo>
                    <a:pt x="2" y="15"/>
                  </a:moveTo>
                  <a:cubicBezTo>
                    <a:pt x="3" y="10"/>
                    <a:pt x="14" y="0"/>
                    <a:pt x="15" y="1"/>
                  </a:cubicBezTo>
                  <a:cubicBezTo>
                    <a:pt x="27" y="14"/>
                    <a:pt x="29" y="27"/>
                    <a:pt x="31" y="44"/>
                  </a:cubicBezTo>
                  <a:cubicBezTo>
                    <a:pt x="32" y="59"/>
                    <a:pt x="36" y="70"/>
                    <a:pt x="20" y="71"/>
                  </a:cubicBezTo>
                  <a:cubicBezTo>
                    <a:pt x="2" y="72"/>
                    <a:pt x="7" y="57"/>
                    <a:pt x="5" y="43"/>
                  </a:cubicBezTo>
                  <a:cubicBezTo>
                    <a:pt x="5" y="36"/>
                    <a:pt x="4" y="35"/>
                    <a:pt x="3" y="28"/>
                  </a:cubicBezTo>
                  <a:cubicBezTo>
                    <a:pt x="3" y="25"/>
                    <a:pt x="0" y="19"/>
                    <a:pt x="2" y="15"/>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1" name="Freeform 371">
              <a:extLst>
                <a:ext uri="{FF2B5EF4-FFF2-40B4-BE49-F238E27FC236}">
                  <a16:creationId xmlns:a16="http://schemas.microsoft.com/office/drawing/2014/main" xmlns="" id="{9C8BF55C-B826-450F-8C07-AF2DEBE1FF77}"/>
                </a:ext>
              </a:extLst>
            </p:cNvPr>
            <p:cNvSpPr>
              <a:spLocks/>
            </p:cNvSpPr>
            <p:nvPr/>
          </p:nvSpPr>
          <p:spPr bwMode="auto">
            <a:xfrm>
              <a:off x="6148388" y="3784600"/>
              <a:ext cx="50800" cy="55563"/>
            </a:xfrm>
            <a:custGeom>
              <a:avLst/>
              <a:gdLst>
                <a:gd name="T0" fmla="*/ 4 w 33"/>
                <a:gd name="T1" fmla="*/ 8 h 36"/>
                <a:gd name="T2" fmla="*/ 4 w 33"/>
                <a:gd name="T3" fmla="*/ 4 h 36"/>
                <a:gd name="T4" fmla="*/ 13 w 33"/>
                <a:gd name="T5" fmla="*/ 2 h 36"/>
                <a:gd name="T6" fmla="*/ 26 w 33"/>
                <a:gd name="T7" fmla="*/ 2 h 36"/>
                <a:gd name="T8" fmla="*/ 31 w 33"/>
                <a:gd name="T9" fmla="*/ 13 h 36"/>
                <a:gd name="T10" fmla="*/ 25 w 33"/>
                <a:gd name="T11" fmla="*/ 34 h 36"/>
                <a:gd name="T12" fmla="*/ 13 w 33"/>
                <a:gd name="T13" fmla="*/ 25 h 36"/>
                <a:gd name="T14" fmla="*/ 5 w 33"/>
                <a:gd name="T15" fmla="*/ 25 h 36"/>
                <a:gd name="T16" fmla="*/ 4 w 33"/>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4" y="8"/>
                  </a:moveTo>
                  <a:cubicBezTo>
                    <a:pt x="4" y="7"/>
                    <a:pt x="4" y="6"/>
                    <a:pt x="4" y="4"/>
                  </a:cubicBezTo>
                  <a:cubicBezTo>
                    <a:pt x="6" y="2"/>
                    <a:pt x="10" y="2"/>
                    <a:pt x="13" y="2"/>
                  </a:cubicBezTo>
                  <a:cubicBezTo>
                    <a:pt x="16" y="1"/>
                    <a:pt x="23" y="0"/>
                    <a:pt x="26" y="2"/>
                  </a:cubicBezTo>
                  <a:cubicBezTo>
                    <a:pt x="29" y="4"/>
                    <a:pt x="30" y="10"/>
                    <a:pt x="31" y="13"/>
                  </a:cubicBezTo>
                  <a:cubicBezTo>
                    <a:pt x="32" y="20"/>
                    <a:pt x="33" y="32"/>
                    <a:pt x="25" y="34"/>
                  </a:cubicBezTo>
                  <a:cubicBezTo>
                    <a:pt x="18" y="36"/>
                    <a:pt x="15" y="30"/>
                    <a:pt x="13" y="25"/>
                  </a:cubicBezTo>
                  <a:cubicBezTo>
                    <a:pt x="11" y="27"/>
                    <a:pt x="8" y="28"/>
                    <a:pt x="5" y="25"/>
                  </a:cubicBezTo>
                  <a:cubicBezTo>
                    <a:pt x="0" y="22"/>
                    <a:pt x="3" y="14"/>
                    <a:pt x="4" y="8"/>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2" name="Freeform 372">
              <a:extLst>
                <a:ext uri="{FF2B5EF4-FFF2-40B4-BE49-F238E27FC236}">
                  <a16:creationId xmlns:a16="http://schemas.microsoft.com/office/drawing/2014/main" xmlns="" id="{EC6DD3D9-3190-476B-A443-47A25B77BB96}"/>
                </a:ext>
              </a:extLst>
            </p:cNvPr>
            <p:cNvSpPr>
              <a:spLocks/>
            </p:cNvSpPr>
            <p:nvPr/>
          </p:nvSpPr>
          <p:spPr bwMode="auto">
            <a:xfrm>
              <a:off x="6138863" y="3700462"/>
              <a:ext cx="15875" cy="74613"/>
            </a:xfrm>
            <a:custGeom>
              <a:avLst/>
              <a:gdLst>
                <a:gd name="T0" fmla="*/ 9 w 11"/>
                <a:gd name="T1" fmla="*/ 1 h 49"/>
                <a:gd name="T2" fmla="*/ 10 w 11"/>
                <a:gd name="T3" fmla="*/ 2 h 49"/>
                <a:gd name="T4" fmla="*/ 7 w 11"/>
                <a:gd name="T5" fmla="*/ 28 h 49"/>
                <a:gd name="T6" fmla="*/ 6 w 11"/>
                <a:gd name="T7" fmla="*/ 49 h 49"/>
                <a:gd name="T8" fmla="*/ 5 w 11"/>
                <a:gd name="T9" fmla="*/ 49 h 49"/>
                <a:gd name="T10" fmla="*/ 3 w 11"/>
                <a:gd name="T11" fmla="*/ 18 h 49"/>
                <a:gd name="T12" fmla="*/ 9 w 11"/>
                <a:gd name="T13" fmla="*/ 1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9" y="1"/>
                  </a:moveTo>
                  <a:cubicBezTo>
                    <a:pt x="10" y="0"/>
                    <a:pt x="11" y="1"/>
                    <a:pt x="10" y="2"/>
                  </a:cubicBezTo>
                  <a:cubicBezTo>
                    <a:pt x="0" y="10"/>
                    <a:pt x="6" y="18"/>
                    <a:pt x="7" y="28"/>
                  </a:cubicBezTo>
                  <a:cubicBezTo>
                    <a:pt x="8" y="35"/>
                    <a:pt x="8" y="42"/>
                    <a:pt x="6" y="49"/>
                  </a:cubicBezTo>
                  <a:cubicBezTo>
                    <a:pt x="6" y="49"/>
                    <a:pt x="5" y="49"/>
                    <a:pt x="5" y="49"/>
                  </a:cubicBezTo>
                  <a:cubicBezTo>
                    <a:pt x="7" y="36"/>
                    <a:pt x="5" y="31"/>
                    <a:pt x="3" y="18"/>
                  </a:cubicBezTo>
                  <a:cubicBezTo>
                    <a:pt x="2" y="11"/>
                    <a:pt x="3" y="5"/>
                    <a:pt x="9"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3" name="Freeform 373">
              <a:extLst>
                <a:ext uri="{FF2B5EF4-FFF2-40B4-BE49-F238E27FC236}">
                  <a16:creationId xmlns:a16="http://schemas.microsoft.com/office/drawing/2014/main" xmlns="" id="{2AC9E89E-5E9A-421D-B76F-334E89648D6E}"/>
                </a:ext>
              </a:extLst>
            </p:cNvPr>
            <p:cNvSpPr>
              <a:spLocks/>
            </p:cNvSpPr>
            <p:nvPr/>
          </p:nvSpPr>
          <p:spPr bwMode="auto">
            <a:xfrm>
              <a:off x="6153151" y="3790950"/>
              <a:ext cx="38100" cy="9525"/>
            </a:xfrm>
            <a:custGeom>
              <a:avLst/>
              <a:gdLst>
                <a:gd name="T0" fmla="*/ 1 w 25"/>
                <a:gd name="T1" fmla="*/ 3 h 6"/>
                <a:gd name="T2" fmla="*/ 24 w 25"/>
                <a:gd name="T3" fmla="*/ 1 h 6"/>
                <a:gd name="T4" fmla="*/ 24 w 25"/>
                <a:gd name="T5" fmla="*/ 3 h 6"/>
                <a:gd name="T6" fmla="*/ 2 w 25"/>
                <a:gd name="T7" fmla="*/ 5 h 6"/>
                <a:gd name="T8" fmla="*/ 1 w 25"/>
                <a:gd name="T9" fmla="*/ 3 h 6"/>
              </a:gdLst>
              <a:ahLst/>
              <a:cxnLst>
                <a:cxn ang="0">
                  <a:pos x="T0" y="T1"/>
                </a:cxn>
                <a:cxn ang="0">
                  <a:pos x="T2" y="T3"/>
                </a:cxn>
                <a:cxn ang="0">
                  <a:pos x="T4" y="T5"/>
                </a:cxn>
                <a:cxn ang="0">
                  <a:pos x="T6" y="T7"/>
                </a:cxn>
                <a:cxn ang="0">
                  <a:pos x="T8" y="T9"/>
                </a:cxn>
              </a:cxnLst>
              <a:rect l="0" t="0" r="r" b="b"/>
              <a:pathLst>
                <a:path w="25" h="6">
                  <a:moveTo>
                    <a:pt x="1" y="3"/>
                  </a:moveTo>
                  <a:cubicBezTo>
                    <a:pt x="8" y="0"/>
                    <a:pt x="17" y="0"/>
                    <a:pt x="24" y="1"/>
                  </a:cubicBezTo>
                  <a:cubicBezTo>
                    <a:pt x="25" y="1"/>
                    <a:pt x="25" y="3"/>
                    <a:pt x="24" y="3"/>
                  </a:cubicBezTo>
                  <a:cubicBezTo>
                    <a:pt x="17" y="3"/>
                    <a:pt x="9" y="2"/>
                    <a:pt x="2" y="5"/>
                  </a:cubicBezTo>
                  <a:cubicBezTo>
                    <a:pt x="1" y="6"/>
                    <a:pt x="0" y="4"/>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4" name="Freeform 374">
              <a:extLst>
                <a:ext uri="{FF2B5EF4-FFF2-40B4-BE49-F238E27FC236}">
                  <a16:creationId xmlns:a16="http://schemas.microsoft.com/office/drawing/2014/main" xmlns="" id="{8252318D-2860-4DFB-8C29-6F0F3E06218E}"/>
                </a:ext>
              </a:extLst>
            </p:cNvPr>
            <p:cNvSpPr>
              <a:spLocks/>
            </p:cNvSpPr>
            <p:nvPr/>
          </p:nvSpPr>
          <p:spPr bwMode="auto">
            <a:xfrm>
              <a:off x="6165851" y="3803650"/>
              <a:ext cx="9525" cy="20638"/>
            </a:xfrm>
            <a:custGeom>
              <a:avLst/>
              <a:gdLst>
                <a:gd name="T0" fmla="*/ 1 w 6"/>
                <a:gd name="T1" fmla="*/ 12 h 14"/>
                <a:gd name="T2" fmla="*/ 4 w 6"/>
                <a:gd name="T3" fmla="*/ 7 h 14"/>
                <a:gd name="T4" fmla="*/ 4 w 6"/>
                <a:gd name="T5" fmla="*/ 1 h 14"/>
                <a:gd name="T6" fmla="*/ 6 w 6"/>
                <a:gd name="T7" fmla="*/ 1 h 14"/>
                <a:gd name="T8" fmla="*/ 1 w 6"/>
                <a:gd name="T9" fmla="*/ 13 h 14"/>
                <a:gd name="T10" fmla="*/ 1 w 6"/>
                <a:gd name="T11" fmla="*/ 12 h 14"/>
              </a:gdLst>
              <a:ahLst/>
              <a:cxnLst>
                <a:cxn ang="0">
                  <a:pos x="T0" y="T1"/>
                </a:cxn>
                <a:cxn ang="0">
                  <a:pos x="T2" y="T3"/>
                </a:cxn>
                <a:cxn ang="0">
                  <a:pos x="T4" y="T5"/>
                </a:cxn>
                <a:cxn ang="0">
                  <a:pos x="T6" y="T7"/>
                </a:cxn>
                <a:cxn ang="0">
                  <a:pos x="T8" y="T9"/>
                </a:cxn>
                <a:cxn ang="0">
                  <a:pos x="T10" y="T11"/>
                </a:cxn>
              </a:cxnLst>
              <a:rect l="0" t="0" r="r" b="b"/>
              <a:pathLst>
                <a:path w="6" h="14">
                  <a:moveTo>
                    <a:pt x="1" y="12"/>
                  </a:moveTo>
                  <a:cubicBezTo>
                    <a:pt x="2" y="11"/>
                    <a:pt x="3" y="9"/>
                    <a:pt x="4" y="7"/>
                  </a:cubicBezTo>
                  <a:cubicBezTo>
                    <a:pt x="4" y="5"/>
                    <a:pt x="4" y="3"/>
                    <a:pt x="4" y="1"/>
                  </a:cubicBezTo>
                  <a:cubicBezTo>
                    <a:pt x="4" y="0"/>
                    <a:pt x="5" y="0"/>
                    <a:pt x="6" y="1"/>
                  </a:cubicBezTo>
                  <a:cubicBezTo>
                    <a:pt x="6" y="5"/>
                    <a:pt x="5" y="11"/>
                    <a:pt x="1" y="13"/>
                  </a:cubicBezTo>
                  <a:cubicBezTo>
                    <a:pt x="1" y="14"/>
                    <a:pt x="0" y="13"/>
                    <a:pt x="1" y="1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5" name="Freeform 375">
              <a:extLst>
                <a:ext uri="{FF2B5EF4-FFF2-40B4-BE49-F238E27FC236}">
                  <a16:creationId xmlns:a16="http://schemas.microsoft.com/office/drawing/2014/main" xmlns="" id="{EA8A7651-86EB-4B20-8869-0CEEE7B844E4}"/>
                </a:ext>
              </a:extLst>
            </p:cNvPr>
            <p:cNvSpPr>
              <a:spLocks/>
            </p:cNvSpPr>
            <p:nvPr/>
          </p:nvSpPr>
          <p:spPr bwMode="auto">
            <a:xfrm>
              <a:off x="6149976" y="3773487"/>
              <a:ext cx="36513" cy="6350"/>
            </a:xfrm>
            <a:custGeom>
              <a:avLst/>
              <a:gdLst>
                <a:gd name="T0" fmla="*/ 0 w 24"/>
                <a:gd name="T1" fmla="*/ 3 h 4"/>
                <a:gd name="T2" fmla="*/ 11 w 24"/>
                <a:gd name="T3" fmla="*/ 1 h 4"/>
                <a:gd name="T4" fmla="*/ 24 w 24"/>
                <a:gd name="T5" fmla="*/ 3 h 4"/>
                <a:gd name="T6" fmla="*/ 24 w 24"/>
                <a:gd name="T7" fmla="*/ 3 h 4"/>
                <a:gd name="T8" fmla="*/ 1 w 24"/>
                <a:gd name="T9" fmla="*/ 4 h 4"/>
                <a:gd name="T10" fmla="*/ 0 w 24"/>
                <a:gd name="T11" fmla="*/ 3 h 4"/>
              </a:gdLst>
              <a:ahLst/>
              <a:cxnLst>
                <a:cxn ang="0">
                  <a:pos x="T0" y="T1"/>
                </a:cxn>
                <a:cxn ang="0">
                  <a:pos x="T2" y="T3"/>
                </a:cxn>
                <a:cxn ang="0">
                  <a:pos x="T4" y="T5"/>
                </a:cxn>
                <a:cxn ang="0">
                  <a:pos x="T6" y="T7"/>
                </a:cxn>
                <a:cxn ang="0">
                  <a:pos x="T8" y="T9"/>
                </a:cxn>
                <a:cxn ang="0">
                  <a:pos x="T10" y="T11"/>
                </a:cxn>
              </a:cxnLst>
              <a:rect l="0" t="0" r="r" b="b"/>
              <a:pathLst>
                <a:path w="24" h="4">
                  <a:moveTo>
                    <a:pt x="0" y="3"/>
                  </a:moveTo>
                  <a:cubicBezTo>
                    <a:pt x="2" y="0"/>
                    <a:pt x="8" y="1"/>
                    <a:pt x="11" y="1"/>
                  </a:cubicBezTo>
                  <a:cubicBezTo>
                    <a:pt x="14" y="1"/>
                    <a:pt x="22" y="0"/>
                    <a:pt x="24" y="3"/>
                  </a:cubicBezTo>
                  <a:cubicBezTo>
                    <a:pt x="24" y="3"/>
                    <a:pt x="24" y="3"/>
                    <a:pt x="24" y="3"/>
                  </a:cubicBezTo>
                  <a:cubicBezTo>
                    <a:pt x="16" y="2"/>
                    <a:pt x="9" y="3"/>
                    <a:pt x="1" y="4"/>
                  </a:cubicBezTo>
                  <a:cubicBezTo>
                    <a:pt x="0" y="4"/>
                    <a:pt x="0" y="4"/>
                    <a:pt x="0"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6" name="Freeform 376">
              <a:extLst>
                <a:ext uri="{FF2B5EF4-FFF2-40B4-BE49-F238E27FC236}">
                  <a16:creationId xmlns:a16="http://schemas.microsoft.com/office/drawing/2014/main" xmlns="" id="{0863ED58-B8C3-4C61-B3D8-3B86AC1BFDEE}"/>
                </a:ext>
              </a:extLst>
            </p:cNvPr>
            <p:cNvSpPr>
              <a:spLocks/>
            </p:cNvSpPr>
            <p:nvPr/>
          </p:nvSpPr>
          <p:spPr bwMode="auto">
            <a:xfrm>
              <a:off x="5921376" y="3617912"/>
              <a:ext cx="68263" cy="52388"/>
            </a:xfrm>
            <a:custGeom>
              <a:avLst/>
              <a:gdLst>
                <a:gd name="T0" fmla="*/ 2 w 44"/>
                <a:gd name="T1" fmla="*/ 17 h 34"/>
                <a:gd name="T2" fmla="*/ 10 w 44"/>
                <a:gd name="T3" fmla="*/ 24 h 34"/>
                <a:gd name="T4" fmla="*/ 18 w 44"/>
                <a:gd name="T5" fmla="*/ 31 h 34"/>
                <a:gd name="T6" fmla="*/ 34 w 44"/>
                <a:gd name="T7" fmla="*/ 31 h 34"/>
                <a:gd name="T8" fmla="*/ 42 w 44"/>
                <a:gd name="T9" fmla="*/ 20 h 34"/>
                <a:gd name="T10" fmla="*/ 39 w 44"/>
                <a:gd name="T11" fmla="*/ 8 h 34"/>
                <a:gd name="T12" fmla="*/ 31 w 44"/>
                <a:gd name="T13" fmla="*/ 12 h 34"/>
                <a:gd name="T14" fmla="*/ 3 w 44"/>
                <a:gd name="T15" fmla="*/ 7 h 34"/>
                <a:gd name="T16" fmla="*/ 2 w 44"/>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4">
                  <a:moveTo>
                    <a:pt x="2" y="17"/>
                  </a:moveTo>
                  <a:cubicBezTo>
                    <a:pt x="4" y="19"/>
                    <a:pt x="8" y="22"/>
                    <a:pt x="10" y="24"/>
                  </a:cubicBezTo>
                  <a:cubicBezTo>
                    <a:pt x="13" y="27"/>
                    <a:pt x="15" y="29"/>
                    <a:pt x="18" y="31"/>
                  </a:cubicBezTo>
                  <a:cubicBezTo>
                    <a:pt x="22" y="34"/>
                    <a:pt x="29" y="33"/>
                    <a:pt x="34" y="31"/>
                  </a:cubicBezTo>
                  <a:cubicBezTo>
                    <a:pt x="40" y="29"/>
                    <a:pt x="41" y="25"/>
                    <a:pt x="42" y="20"/>
                  </a:cubicBezTo>
                  <a:cubicBezTo>
                    <a:pt x="43" y="16"/>
                    <a:pt x="44" y="10"/>
                    <a:pt x="39" y="8"/>
                  </a:cubicBezTo>
                  <a:cubicBezTo>
                    <a:pt x="35" y="6"/>
                    <a:pt x="32" y="9"/>
                    <a:pt x="31" y="12"/>
                  </a:cubicBezTo>
                  <a:cubicBezTo>
                    <a:pt x="24" y="6"/>
                    <a:pt x="11" y="0"/>
                    <a:pt x="3" y="7"/>
                  </a:cubicBezTo>
                  <a:cubicBezTo>
                    <a:pt x="0" y="9"/>
                    <a:pt x="0" y="13"/>
                    <a:pt x="2" y="17"/>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7" name="Freeform 377">
              <a:extLst>
                <a:ext uri="{FF2B5EF4-FFF2-40B4-BE49-F238E27FC236}">
                  <a16:creationId xmlns:a16="http://schemas.microsoft.com/office/drawing/2014/main" xmlns="" id="{A52F398C-8700-4F1F-BB20-6E03809FD1B3}"/>
                </a:ext>
              </a:extLst>
            </p:cNvPr>
            <p:cNvSpPr>
              <a:spLocks/>
            </p:cNvSpPr>
            <p:nvPr/>
          </p:nvSpPr>
          <p:spPr bwMode="auto">
            <a:xfrm>
              <a:off x="5953126" y="3633787"/>
              <a:ext cx="17463" cy="12700"/>
            </a:xfrm>
            <a:custGeom>
              <a:avLst/>
              <a:gdLst>
                <a:gd name="T0" fmla="*/ 3 w 12"/>
                <a:gd name="T1" fmla="*/ 3 h 8"/>
                <a:gd name="T2" fmla="*/ 10 w 12"/>
                <a:gd name="T3" fmla="*/ 1 h 8"/>
                <a:gd name="T4" fmla="*/ 11 w 12"/>
                <a:gd name="T5" fmla="*/ 1 h 8"/>
                <a:gd name="T6" fmla="*/ 11 w 12"/>
                <a:gd name="T7" fmla="*/ 1 h 8"/>
                <a:gd name="T8" fmla="*/ 11 w 12"/>
                <a:gd name="T9" fmla="*/ 1 h 8"/>
                <a:gd name="T10" fmla="*/ 11 w 12"/>
                <a:gd name="T11" fmla="*/ 3 h 8"/>
                <a:gd name="T12" fmla="*/ 5 w 12"/>
                <a:gd name="T13" fmla="*/ 4 h 8"/>
                <a:gd name="T14" fmla="*/ 3 w 12"/>
                <a:gd name="T15" fmla="*/ 8 h 8"/>
                <a:gd name="T16" fmla="*/ 2 w 12"/>
                <a:gd name="T17" fmla="*/ 8 h 8"/>
                <a:gd name="T18" fmla="*/ 3 w 12"/>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3" y="3"/>
                  </a:moveTo>
                  <a:cubicBezTo>
                    <a:pt x="5" y="1"/>
                    <a:pt x="8" y="0"/>
                    <a:pt x="10" y="1"/>
                  </a:cubicBezTo>
                  <a:cubicBezTo>
                    <a:pt x="11" y="1"/>
                    <a:pt x="11" y="1"/>
                    <a:pt x="11" y="1"/>
                  </a:cubicBezTo>
                  <a:cubicBezTo>
                    <a:pt x="11" y="1"/>
                    <a:pt x="11" y="1"/>
                    <a:pt x="11" y="1"/>
                  </a:cubicBezTo>
                  <a:cubicBezTo>
                    <a:pt x="11" y="1"/>
                    <a:pt x="11" y="1"/>
                    <a:pt x="11" y="1"/>
                  </a:cubicBezTo>
                  <a:cubicBezTo>
                    <a:pt x="11" y="1"/>
                    <a:pt x="12" y="2"/>
                    <a:pt x="11" y="3"/>
                  </a:cubicBezTo>
                  <a:cubicBezTo>
                    <a:pt x="9" y="3"/>
                    <a:pt x="7" y="3"/>
                    <a:pt x="5" y="4"/>
                  </a:cubicBezTo>
                  <a:cubicBezTo>
                    <a:pt x="4" y="5"/>
                    <a:pt x="3" y="6"/>
                    <a:pt x="3" y="8"/>
                  </a:cubicBezTo>
                  <a:cubicBezTo>
                    <a:pt x="2" y="8"/>
                    <a:pt x="2" y="8"/>
                    <a:pt x="2" y="8"/>
                  </a:cubicBezTo>
                  <a:cubicBezTo>
                    <a:pt x="0" y="7"/>
                    <a:pt x="1" y="4"/>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8" name="Freeform 378">
              <a:extLst>
                <a:ext uri="{FF2B5EF4-FFF2-40B4-BE49-F238E27FC236}">
                  <a16:creationId xmlns:a16="http://schemas.microsoft.com/office/drawing/2014/main" xmlns="" id="{D2AE43EA-EEE6-4FA8-81D3-76B0ECC1818F}"/>
                </a:ext>
              </a:extLst>
            </p:cNvPr>
            <p:cNvSpPr>
              <a:spLocks/>
            </p:cNvSpPr>
            <p:nvPr/>
          </p:nvSpPr>
          <p:spPr bwMode="auto">
            <a:xfrm>
              <a:off x="5949951" y="3651250"/>
              <a:ext cx="33338" cy="15875"/>
            </a:xfrm>
            <a:custGeom>
              <a:avLst/>
              <a:gdLst>
                <a:gd name="T0" fmla="*/ 1 w 22"/>
                <a:gd name="T1" fmla="*/ 5 h 10"/>
                <a:gd name="T2" fmla="*/ 13 w 22"/>
                <a:gd name="T3" fmla="*/ 6 h 10"/>
                <a:gd name="T4" fmla="*/ 22 w 22"/>
                <a:gd name="T5" fmla="*/ 0 h 10"/>
                <a:gd name="T6" fmla="*/ 22 w 22"/>
                <a:gd name="T7" fmla="*/ 1 h 10"/>
                <a:gd name="T8" fmla="*/ 1 w 22"/>
                <a:gd name="T9" fmla="*/ 6 h 10"/>
                <a:gd name="T10" fmla="*/ 1 w 22"/>
                <a:gd name="T11" fmla="*/ 5 h 10"/>
              </a:gdLst>
              <a:ahLst/>
              <a:cxnLst>
                <a:cxn ang="0">
                  <a:pos x="T0" y="T1"/>
                </a:cxn>
                <a:cxn ang="0">
                  <a:pos x="T2" y="T3"/>
                </a:cxn>
                <a:cxn ang="0">
                  <a:pos x="T4" y="T5"/>
                </a:cxn>
                <a:cxn ang="0">
                  <a:pos x="T6" y="T7"/>
                </a:cxn>
                <a:cxn ang="0">
                  <a:pos x="T8" y="T9"/>
                </a:cxn>
                <a:cxn ang="0">
                  <a:pos x="T10" y="T11"/>
                </a:cxn>
              </a:cxnLst>
              <a:rect l="0" t="0" r="r" b="b"/>
              <a:pathLst>
                <a:path w="22" h="10">
                  <a:moveTo>
                    <a:pt x="1" y="5"/>
                  </a:moveTo>
                  <a:cubicBezTo>
                    <a:pt x="5" y="5"/>
                    <a:pt x="9" y="6"/>
                    <a:pt x="13" y="6"/>
                  </a:cubicBezTo>
                  <a:cubicBezTo>
                    <a:pt x="16" y="5"/>
                    <a:pt x="19" y="3"/>
                    <a:pt x="22" y="0"/>
                  </a:cubicBezTo>
                  <a:cubicBezTo>
                    <a:pt x="22" y="1"/>
                    <a:pt x="22" y="1"/>
                    <a:pt x="22" y="1"/>
                  </a:cubicBezTo>
                  <a:cubicBezTo>
                    <a:pt x="19" y="8"/>
                    <a:pt x="7" y="10"/>
                    <a:pt x="1" y="6"/>
                  </a:cubicBezTo>
                  <a:cubicBezTo>
                    <a:pt x="0" y="6"/>
                    <a:pt x="1"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9" name="Freeform 379">
              <a:extLst>
                <a:ext uri="{FF2B5EF4-FFF2-40B4-BE49-F238E27FC236}">
                  <a16:creationId xmlns:a16="http://schemas.microsoft.com/office/drawing/2014/main" xmlns="" id="{77D15280-8D07-4CC7-8F70-38AE1E3C58DF}"/>
                </a:ext>
              </a:extLst>
            </p:cNvPr>
            <p:cNvSpPr>
              <a:spLocks/>
            </p:cNvSpPr>
            <p:nvPr/>
          </p:nvSpPr>
          <p:spPr bwMode="auto">
            <a:xfrm>
              <a:off x="5926138" y="3627437"/>
              <a:ext cx="23813" cy="30163"/>
            </a:xfrm>
            <a:custGeom>
              <a:avLst/>
              <a:gdLst>
                <a:gd name="T0" fmla="*/ 1 w 15"/>
                <a:gd name="T1" fmla="*/ 1 h 20"/>
                <a:gd name="T2" fmla="*/ 11 w 15"/>
                <a:gd name="T3" fmla="*/ 17 h 20"/>
                <a:gd name="T4" fmla="*/ 13 w 15"/>
                <a:gd name="T5" fmla="*/ 20 h 20"/>
                <a:gd name="T6" fmla="*/ 12 w 15"/>
                <a:gd name="T7" fmla="*/ 20 h 20"/>
                <a:gd name="T8" fmla="*/ 12 w 15"/>
                <a:gd name="T9" fmla="*/ 20 h 20"/>
                <a:gd name="T10" fmla="*/ 12 w 15"/>
                <a:gd name="T11" fmla="*/ 19 h 20"/>
                <a:gd name="T12" fmla="*/ 12 w 15"/>
                <a:gd name="T13" fmla="*/ 19 h 20"/>
                <a:gd name="T14" fmla="*/ 4 w 15"/>
                <a:gd name="T15" fmla="*/ 12 h 20"/>
                <a:gd name="T16" fmla="*/ 0 w 15"/>
                <a:gd name="T17" fmla="*/ 1 h 20"/>
                <a:gd name="T18" fmla="*/ 1 w 15"/>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0">
                  <a:moveTo>
                    <a:pt x="1" y="1"/>
                  </a:moveTo>
                  <a:cubicBezTo>
                    <a:pt x="2" y="8"/>
                    <a:pt x="6" y="13"/>
                    <a:pt x="11" y="17"/>
                  </a:cubicBezTo>
                  <a:cubicBezTo>
                    <a:pt x="13" y="18"/>
                    <a:pt x="15" y="19"/>
                    <a:pt x="13" y="20"/>
                  </a:cubicBezTo>
                  <a:cubicBezTo>
                    <a:pt x="12" y="20"/>
                    <a:pt x="12" y="20"/>
                    <a:pt x="12" y="20"/>
                  </a:cubicBezTo>
                  <a:cubicBezTo>
                    <a:pt x="12" y="20"/>
                    <a:pt x="12" y="20"/>
                    <a:pt x="12" y="20"/>
                  </a:cubicBezTo>
                  <a:cubicBezTo>
                    <a:pt x="12" y="19"/>
                    <a:pt x="12" y="19"/>
                    <a:pt x="12" y="19"/>
                  </a:cubicBezTo>
                  <a:cubicBezTo>
                    <a:pt x="12" y="19"/>
                    <a:pt x="12" y="19"/>
                    <a:pt x="12" y="19"/>
                  </a:cubicBezTo>
                  <a:cubicBezTo>
                    <a:pt x="10" y="18"/>
                    <a:pt x="4" y="12"/>
                    <a:pt x="4" y="12"/>
                  </a:cubicBezTo>
                  <a:cubicBezTo>
                    <a:pt x="1" y="9"/>
                    <a:pt x="0" y="5"/>
                    <a:pt x="0" y="1"/>
                  </a:cubicBezTo>
                  <a:cubicBezTo>
                    <a:pt x="0" y="0"/>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0" name="Freeform 380">
              <a:extLst>
                <a:ext uri="{FF2B5EF4-FFF2-40B4-BE49-F238E27FC236}">
                  <a16:creationId xmlns:a16="http://schemas.microsoft.com/office/drawing/2014/main" xmlns="" id="{52DC571D-EBEB-4538-ACB0-B43857AE63E6}"/>
                </a:ext>
              </a:extLst>
            </p:cNvPr>
            <p:cNvSpPr>
              <a:spLocks/>
            </p:cNvSpPr>
            <p:nvPr/>
          </p:nvSpPr>
          <p:spPr bwMode="auto">
            <a:xfrm>
              <a:off x="5953126" y="3670300"/>
              <a:ext cx="36513" cy="15875"/>
            </a:xfrm>
            <a:custGeom>
              <a:avLst/>
              <a:gdLst>
                <a:gd name="T0" fmla="*/ 1 w 24"/>
                <a:gd name="T1" fmla="*/ 8 h 11"/>
                <a:gd name="T2" fmla="*/ 14 w 24"/>
                <a:gd name="T3" fmla="*/ 7 h 11"/>
                <a:gd name="T4" fmla="*/ 24 w 24"/>
                <a:gd name="T5" fmla="*/ 0 h 11"/>
                <a:gd name="T6" fmla="*/ 24 w 24"/>
                <a:gd name="T7" fmla="*/ 0 h 11"/>
                <a:gd name="T8" fmla="*/ 1 w 24"/>
                <a:gd name="T9" fmla="*/ 10 h 11"/>
                <a:gd name="T10" fmla="*/ 1 w 24"/>
                <a:gd name="T11" fmla="*/ 8 h 11"/>
              </a:gdLst>
              <a:ahLst/>
              <a:cxnLst>
                <a:cxn ang="0">
                  <a:pos x="T0" y="T1"/>
                </a:cxn>
                <a:cxn ang="0">
                  <a:pos x="T2" y="T3"/>
                </a:cxn>
                <a:cxn ang="0">
                  <a:pos x="T4" y="T5"/>
                </a:cxn>
                <a:cxn ang="0">
                  <a:pos x="T6" y="T7"/>
                </a:cxn>
                <a:cxn ang="0">
                  <a:pos x="T8" y="T9"/>
                </a:cxn>
                <a:cxn ang="0">
                  <a:pos x="T10" y="T11"/>
                </a:cxn>
              </a:cxnLst>
              <a:rect l="0" t="0" r="r" b="b"/>
              <a:pathLst>
                <a:path w="24" h="11">
                  <a:moveTo>
                    <a:pt x="1" y="8"/>
                  </a:moveTo>
                  <a:cubicBezTo>
                    <a:pt x="6" y="9"/>
                    <a:pt x="10" y="8"/>
                    <a:pt x="14" y="7"/>
                  </a:cubicBezTo>
                  <a:cubicBezTo>
                    <a:pt x="18" y="5"/>
                    <a:pt x="21" y="2"/>
                    <a:pt x="24" y="0"/>
                  </a:cubicBezTo>
                  <a:cubicBezTo>
                    <a:pt x="24" y="0"/>
                    <a:pt x="24" y="0"/>
                    <a:pt x="24" y="0"/>
                  </a:cubicBezTo>
                  <a:cubicBezTo>
                    <a:pt x="22" y="9"/>
                    <a:pt x="8" y="11"/>
                    <a:pt x="1" y="10"/>
                  </a:cubicBezTo>
                  <a:cubicBezTo>
                    <a:pt x="0" y="9"/>
                    <a:pt x="0" y="8"/>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1" name="Freeform 381">
              <a:extLst>
                <a:ext uri="{FF2B5EF4-FFF2-40B4-BE49-F238E27FC236}">
                  <a16:creationId xmlns:a16="http://schemas.microsoft.com/office/drawing/2014/main" xmlns="" id="{ED8DCCBF-97C3-42DA-ADD5-A47B2C19CA65}"/>
                </a:ext>
              </a:extLst>
            </p:cNvPr>
            <p:cNvSpPr>
              <a:spLocks/>
            </p:cNvSpPr>
            <p:nvPr/>
          </p:nvSpPr>
          <p:spPr bwMode="auto">
            <a:xfrm>
              <a:off x="6019801" y="3687762"/>
              <a:ext cx="9525" cy="34925"/>
            </a:xfrm>
            <a:custGeom>
              <a:avLst/>
              <a:gdLst>
                <a:gd name="T0" fmla="*/ 2 w 6"/>
                <a:gd name="T1" fmla="*/ 13 h 23"/>
                <a:gd name="T2" fmla="*/ 5 w 6"/>
                <a:gd name="T3" fmla="*/ 1 h 23"/>
                <a:gd name="T4" fmla="*/ 6 w 6"/>
                <a:gd name="T5" fmla="*/ 1 h 23"/>
                <a:gd name="T6" fmla="*/ 4 w 6"/>
                <a:gd name="T7" fmla="*/ 14 h 23"/>
                <a:gd name="T8" fmla="*/ 2 w 6"/>
                <a:gd name="T9" fmla="*/ 23 h 23"/>
                <a:gd name="T10" fmla="*/ 2 w 6"/>
                <a:gd name="T11" fmla="*/ 23 h 23"/>
                <a:gd name="T12" fmla="*/ 2 w 6"/>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2" y="13"/>
                  </a:moveTo>
                  <a:cubicBezTo>
                    <a:pt x="3" y="9"/>
                    <a:pt x="3" y="5"/>
                    <a:pt x="5" y="1"/>
                  </a:cubicBezTo>
                  <a:cubicBezTo>
                    <a:pt x="5" y="0"/>
                    <a:pt x="6" y="1"/>
                    <a:pt x="6" y="1"/>
                  </a:cubicBezTo>
                  <a:cubicBezTo>
                    <a:pt x="5" y="6"/>
                    <a:pt x="4" y="10"/>
                    <a:pt x="4" y="14"/>
                  </a:cubicBezTo>
                  <a:cubicBezTo>
                    <a:pt x="3" y="17"/>
                    <a:pt x="3" y="20"/>
                    <a:pt x="2" y="23"/>
                  </a:cubicBezTo>
                  <a:cubicBezTo>
                    <a:pt x="2" y="23"/>
                    <a:pt x="2" y="23"/>
                    <a:pt x="2" y="23"/>
                  </a:cubicBezTo>
                  <a:cubicBezTo>
                    <a:pt x="0" y="20"/>
                    <a:pt x="1" y="16"/>
                    <a:pt x="2"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2" name="Freeform 382">
              <a:extLst>
                <a:ext uri="{FF2B5EF4-FFF2-40B4-BE49-F238E27FC236}">
                  <a16:creationId xmlns:a16="http://schemas.microsoft.com/office/drawing/2014/main" xmlns="" id="{9C21DB47-704C-42E4-BCE7-920AE1A5E16F}"/>
                </a:ext>
              </a:extLst>
            </p:cNvPr>
            <p:cNvSpPr>
              <a:spLocks noEditPoints="1"/>
            </p:cNvSpPr>
            <p:nvPr/>
          </p:nvSpPr>
          <p:spPr bwMode="auto">
            <a:xfrm>
              <a:off x="6094413" y="3746500"/>
              <a:ext cx="41275" cy="17463"/>
            </a:xfrm>
            <a:custGeom>
              <a:avLst/>
              <a:gdLst>
                <a:gd name="T0" fmla="*/ 0 w 27"/>
                <a:gd name="T1" fmla="*/ 4 h 12"/>
                <a:gd name="T2" fmla="*/ 1 w 27"/>
                <a:gd name="T3" fmla="*/ 4 h 12"/>
                <a:gd name="T4" fmla="*/ 26 w 27"/>
                <a:gd name="T5" fmla="*/ 12 h 12"/>
                <a:gd name="T6" fmla="*/ 27 w 27"/>
                <a:gd name="T7" fmla="*/ 11 h 12"/>
                <a:gd name="T8" fmla="*/ 27 w 27"/>
                <a:gd name="T9" fmla="*/ 7 h 12"/>
                <a:gd name="T10" fmla="*/ 25 w 27"/>
                <a:gd name="T11" fmla="*/ 7 h 12"/>
                <a:gd name="T12" fmla="*/ 25 w 27"/>
                <a:gd name="T13" fmla="*/ 7 h 12"/>
                <a:gd name="T14" fmla="*/ 14 w 27"/>
                <a:gd name="T15" fmla="*/ 4 h 12"/>
                <a:gd name="T16" fmla="*/ 9 w 27"/>
                <a:gd name="T17" fmla="*/ 2 h 12"/>
                <a:gd name="T18" fmla="*/ 3 w 27"/>
                <a:gd name="T19" fmla="*/ 0 h 12"/>
                <a:gd name="T20" fmla="*/ 0 w 27"/>
                <a:gd name="T21" fmla="*/ 4 h 12"/>
                <a:gd name="T22" fmla="*/ 4 w 27"/>
                <a:gd name="T23" fmla="*/ 1 h 12"/>
                <a:gd name="T24" fmla="*/ 7 w 27"/>
                <a:gd name="T25" fmla="*/ 3 h 12"/>
                <a:gd name="T26" fmla="*/ 12 w 27"/>
                <a:gd name="T27" fmla="*/ 4 h 12"/>
                <a:gd name="T28" fmla="*/ 25 w 27"/>
                <a:gd name="T29" fmla="*/ 8 h 12"/>
                <a:gd name="T30" fmla="*/ 20 w 27"/>
                <a:gd name="T31" fmla="*/ 9 h 12"/>
                <a:gd name="T32" fmla="*/ 13 w 27"/>
                <a:gd name="T33" fmla="*/ 7 h 12"/>
                <a:gd name="T34" fmla="*/ 6 w 27"/>
                <a:gd name="T35" fmla="*/ 5 h 12"/>
                <a:gd name="T36" fmla="*/ 2 w 27"/>
                <a:gd name="T37" fmla="*/ 3 h 12"/>
                <a:gd name="T38" fmla="*/ 4 w 27"/>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12">
                  <a:moveTo>
                    <a:pt x="0" y="4"/>
                  </a:moveTo>
                  <a:cubicBezTo>
                    <a:pt x="1" y="4"/>
                    <a:pt x="1" y="4"/>
                    <a:pt x="1" y="4"/>
                  </a:cubicBezTo>
                  <a:cubicBezTo>
                    <a:pt x="10" y="6"/>
                    <a:pt x="17" y="11"/>
                    <a:pt x="26" y="12"/>
                  </a:cubicBezTo>
                  <a:cubicBezTo>
                    <a:pt x="27" y="12"/>
                    <a:pt x="27" y="11"/>
                    <a:pt x="27" y="11"/>
                  </a:cubicBezTo>
                  <a:cubicBezTo>
                    <a:pt x="27" y="10"/>
                    <a:pt x="27" y="9"/>
                    <a:pt x="27" y="7"/>
                  </a:cubicBezTo>
                  <a:cubicBezTo>
                    <a:pt x="27" y="6"/>
                    <a:pt x="26" y="6"/>
                    <a:pt x="25" y="7"/>
                  </a:cubicBezTo>
                  <a:cubicBezTo>
                    <a:pt x="25" y="7"/>
                    <a:pt x="25" y="7"/>
                    <a:pt x="25" y="7"/>
                  </a:cubicBezTo>
                  <a:cubicBezTo>
                    <a:pt x="22" y="6"/>
                    <a:pt x="18" y="5"/>
                    <a:pt x="14" y="4"/>
                  </a:cubicBezTo>
                  <a:cubicBezTo>
                    <a:pt x="12" y="3"/>
                    <a:pt x="11" y="3"/>
                    <a:pt x="9" y="2"/>
                  </a:cubicBezTo>
                  <a:cubicBezTo>
                    <a:pt x="7" y="2"/>
                    <a:pt x="5" y="0"/>
                    <a:pt x="3" y="0"/>
                  </a:cubicBezTo>
                  <a:cubicBezTo>
                    <a:pt x="1" y="0"/>
                    <a:pt x="0" y="2"/>
                    <a:pt x="0" y="4"/>
                  </a:cubicBezTo>
                  <a:close/>
                  <a:moveTo>
                    <a:pt x="4" y="1"/>
                  </a:moveTo>
                  <a:cubicBezTo>
                    <a:pt x="5" y="2"/>
                    <a:pt x="6" y="2"/>
                    <a:pt x="7" y="3"/>
                  </a:cubicBezTo>
                  <a:cubicBezTo>
                    <a:pt x="9" y="3"/>
                    <a:pt x="10" y="4"/>
                    <a:pt x="12" y="4"/>
                  </a:cubicBezTo>
                  <a:cubicBezTo>
                    <a:pt x="16" y="6"/>
                    <a:pt x="21" y="7"/>
                    <a:pt x="25" y="8"/>
                  </a:cubicBezTo>
                  <a:cubicBezTo>
                    <a:pt x="25" y="11"/>
                    <a:pt x="22" y="10"/>
                    <a:pt x="20" y="9"/>
                  </a:cubicBezTo>
                  <a:cubicBezTo>
                    <a:pt x="18" y="9"/>
                    <a:pt x="16" y="8"/>
                    <a:pt x="13" y="7"/>
                  </a:cubicBezTo>
                  <a:cubicBezTo>
                    <a:pt x="11" y="6"/>
                    <a:pt x="9" y="5"/>
                    <a:pt x="6" y="5"/>
                  </a:cubicBezTo>
                  <a:cubicBezTo>
                    <a:pt x="5" y="4"/>
                    <a:pt x="3" y="4"/>
                    <a:pt x="2" y="3"/>
                  </a:cubicBezTo>
                  <a:cubicBezTo>
                    <a:pt x="0" y="3"/>
                    <a:pt x="1" y="2"/>
                    <a:pt x="4"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3" name="Freeform 383">
              <a:extLst>
                <a:ext uri="{FF2B5EF4-FFF2-40B4-BE49-F238E27FC236}">
                  <a16:creationId xmlns:a16="http://schemas.microsoft.com/office/drawing/2014/main" xmlns="" id="{D8BF04ED-1DE9-447C-ABA3-D27D8B16F9FE}"/>
                </a:ext>
              </a:extLst>
            </p:cNvPr>
            <p:cNvSpPr>
              <a:spLocks noEditPoints="1"/>
            </p:cNvSpPr>
            <p:nvPr/>
          </p:nvSpPr>
          <p:spPr bwMode="auto">
            <a:xfrm>
              <a:off x="6019801" y="3740150"/>
              <a:ext cx="20638" cy="14288"/>
            </a:xfrm>
            <a:custGeom>
              <a:avLst/>
              <a:gdLst>
                <a:gd name="T0" fmla="*/ 0 w 13"/>
                <a:gd name="T1" fmla="*/ 4 h 9"/>
                <a:gd name="T2" fmla="*/ 1 w 13"/>
                <a:gd name="T3" fmla="*/ 8 h 9"/>
                <a:gd name="T4" fmla="*/ 2 w 13"/>
                <a:gd name="T5" fmla="*/ 9 h 9"/>
                <a:gd name="T6" fmla="*/ 13 w 13"/>
                <a:gd name="T7" fmla="*/ 6 h 9"/>
                <a:gd name="T8" fmla="*/ 13 w 13"/>
                <a:gd name="T9" fmla="*/ 5 h 9"/>
                <a:gd name="T10" fmla="*/ 11 w 13"/>
                <a:gd name="T11" fmla="*/ 1 h 9"/>
                <a:gd name="T12" fmla="*/ 9 w 13"/>
                <a:gd name="T13" fmla="*/ 1 h 9"/>
                <a:gd name="T14" fmla="*/ 0 w 13"/>
                <a:gd name="T15" fmla="*/ 3 h 9"/>
                <a:gd name="T16" fmla="*/ 0 w 13"/>
                <a:gd name="T17" fmla="*/ 4 h 9"/>
                <a:gd name="T18" fmla="*/ 11 w 13"/>
                <a:gd name="T19" fmla="*/ 5 h 9"/>
                <a:gd name="T20" fmla="*/ 2 w 13"/>
                <a:gd name="T21" fmla="*/ 7 h 9"/>
                <a:gd name="T22" fmla="*/ 2 w 13"/>
                <a:gd name="T23" fmla="*/ 5 h 9"/>
                <a:gd name="T24" fmla="*/ 10 w 13"/>
                <a:gd name="T25" fmla="*/ 2 h 9"/>
                <a:gd name="T26" fmla="*/ 11 w 13"/>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4"/>
                  </a:moveTo>
                  <a:cubicBezTo>
                    <a:pt x="0" y="6"/>
                    <a:pt x="0" y="7"/>
                    <a:pt x="1" y="8"/>
                  </a:cubicBezTo>
                  <a:cubicBezTo>
                    <a:pt x="1" y="9"/>
                    <a:pt x="1" y="9"/>
                    <a:pt x="2" y="9"/>
                  </a:cubicBezTo>
                  <a:cubicBezTo>
                    <a:pt x="5" y="9"/>
                    <a:pt x="9" y="8"/>
                    <a:pt x="13" y="6"/>
                  </a:cubicBezTo>
                  <a:cubicBezTo>
                    <a:pt x="13" y="6"/>
                    <a:pt x="13" y="5"/>
                    <a:pt x="13" y="5"/>
                  </a:cubicBezTo>
                  <a:cubicBezTo>
                    <a:pt x="12" y="4"/>
                    <a:pt x="11" y="2"/>
                    <a:pt x="11" y="1"/>
                  </a:cubicBezTo>
                  <a:cubicBezTo>
                    <a:pt x="11" y="0"/>
                    <a:pt x="9" y="0"/>
                    <a:pt x="9" y="1"/>
                  </a:cubicBezTo>
                  <a:cubicBezTo>
                    <a:pt x="6" y="1"/>
                    <a:pt x="3" y="2"/>
                    <a:pt x="0" y="3"/>
                  </a:cubicBezTo>
                  <a:cubicBezTo>
                    <a:pt x="0" y="3"/>
                    <a:pt x="0" y="4"/>
                    <a:pt x="0" y="4"/>
                  </a:cubicBezTo>
                  <a:close/>
                  <a:moveTo>
                    <a:pt x="11" y="5"/>
                  </a:moveTo>
                  <a:cubicBezTo>
                    <a:pt x="8" y="6"/>
                    <a:pt x="5" y="7"/>
                    <a:pt x="2" y="7"/>
                  </a:cubicBezTo>
                  <a:cubicBezTo>
                    <a:pt x="2" y="6"/>
                    <a:pt x="2" y="5"/>
                    <a:pt x="2" y="5"/>
                  </a:cubicBezTo>
                  <a:cubicBezTo>
                    <a:pt x="4" y="4"/>
                    <a:pt x="7" y="3"/>
                    <a:pt x="10" y="2"/>
                  </a:cubicBezTo>
                  <a:cubicBezTo>
                    <a:pt x="10" y="3"/>
                    <a:pt x="10" y="4"/>
                    <a:pt x="1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4" name="Freeform 384">
              <a:extLst>
                <a:ext uri="{FF2B5EF4-FFF2-40B4-BE49-F238E27FC236}">
                  <a16:creationId xmlns:a16="http://schemas.microsoft.com/office/drawing/2014/main" xmlns="" id="{DE855CFC-6783-4C3E-A49D-77D9AE943534}"/>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5" name="Freeform 385">
              <a:extLst>
                <a:ext uri="{FF2B5EF4-FFF2-40B4-BE49-F238E27FC236}">
                  <a16:creationId xmlns:a16="http://schemas.microsoft.com/office/drawing/2014/main" xmlns="" id="{28E01891-1A67-472C-86D9-98F88F664362}"/>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6" name="Freeform 386">
              <a:extLst>
                <a:ext uri="{FF2B5EF4-FFF2-40B4-BE49-F238E27FC236}">
                  <a16:creationId xmlns:a16="http://schemas.microsoft.com/office/drawing/2014/main" xmlns="" id="{32A55451-3218-4A64-B1E0-C0859F246269}"/>
                </a:ext>
              </a:extLst>
            </p:cNvPr>
            <p:cNvSpPr>
              <a:spLocks/>
            </p:cNvSpPr>
            <p:nvPr/>
          </p:nvSpPr>
          <p:spPr bwMode="auto">
            <a:xfrm>
              <a:off x="6194426" y="3549650"/>
              <a:ext cx="6350" cy="33338"/>
            </a:xfrm>
            <a:custGeom>
              <a:avLst/>
              <a:gdLst>
                <a:gd name="T0" fmla="*/ 1 w 4"/>
                <a:gd name="T1" fmla="*/ 10 h 21"/>
                <a:gd name="T2" fmla="*/ 4 w 4"/>
                <a:gd name="T3" fmla="*/ 0 h 21"/>
                <a:gd name="T4" fmla="*/ 4 w 4"/>
                <a:gd name="T5" fmla="*/ 1 h 21"/>
                <a:gd name="T6" fmla="*/ 2 w 4"/>
                <a:gd name="T7" fmla="*/ 11 h 21"/>
                <a:gd name="T8" fmla="*/ 2 w 4"/>
                <a:gd name="T9" fmla="*/ 20 h 21"/>
                <a:gd name="T10" fmla="*/ 1 w 4"/>
                <a:gd name="T11" fmla="*/ 20 h 21"/>
                <a:gd name="T12" fmla="*/ 1 w 4"/>
                <a:gd name="T13" fmla="*/ 19 h 21"/>
                <a:gd name="T14" fmla="*/ 1 w 4"/>
                <a:gd name="T15" fmla="*/ 19 h 21"/>
                <a:gd name="T16" fmla="*/ 0 w 4"/>
                <a:gd name="T17" fmla="*/ 17 h 21"/>
                <a:gd name="T18" fmla="*/ 1 w 4"/>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1">
                  <a:moveTo>
                    <a:pt x="1" y="10"/>
                  </a:moveTo>
                  <a:cubicBezTo>
                    <a:pt x="1" y="7"/>
                    <a:pt x="2" y="3"/>
                    <a:pt x="4" y="0"/>
                  </a:cubicBezTo>
                  <a:cubicBezTo>
                    <a:pt x="4" y="1"/>
                    <a:pt x="4" y="1"/>
                    <a:pt x="4" y="1"/>
                  </a:cubicBezTo>
                  <a:cubicBezTo>
                    <a:pt x="3" y="4"/>
                    <a:pt x="2" y="7"/>
                    <a:pt x="2" y="11"/>
                  </a:cubicBezTo>
                  <a:cubicBezTo>
                    <a:pt x="1" y="14"/>
                    <a:pt x="2" y="17"/>
                    <a:pt x="2" y="20"/>
                  </a:cubicBezTo>
                  <a:cubicBezTo>
                    <a:pt x="2" y="21"/>
                    <a:pt x="1" y="21"/>
                    <a:pt x="1" y="20"/>
                  </a:cubicBezTo>
                  <a:cubicBezTo>
                    <a:pt x="1" y="20"/>
                    <a:pt x="1" y="20"/>
                    <a:pt x="1" y="19"/>
                  </a:cubicBezTo>
                  <a:cubicBezTo>
                    <a:pt x="1" y="19"/>
                    <a:pt x="1" y="19"/>
                    <a:pt x="1" y="19"/>
                  </a:cubicBezTo>
                  <a:cubicBezTo>
                    <a:pt x="0" y="17"/>
                    <a:pt x="0" y="17"/>
                    <a:pt x="0" y="17"/>
                  </a:cubicBezTo>
                  <a:cubicBezTo>
                    <a:pt x="0" y="15"/>
                    <a:pt x="0" y="13"/>
                    <a:pt x="1"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7" name="Freeform 387">
              <a:extLst>
                <a:ext uri="{FF2B5EF4-FFF2-40B4-BE49-F238E27FC236}">
                  <a16:creationId xmlns:a16="http://schemas.microsoft.com/office/drawing/2014/main" xmlns="" id="{75D5E2BC-B071-44A6-B410-BB7374E39CFA}"/>
                </a:ext>
              </a:extLst>
            </p:cNvPr>
            <p:cNvSpPr>
              <a:spLocks/>
            </p:cNvSpPr>
            <p:nvPr/>
          </p:nvSpPr>
          <p:spPr bwMode="auto">
            <a:xfrm>
              <a:off x="6207126" y="3552825"/>
              <a:ext cx="6350" cy="28575"/>
            </a:xfrm>
            <a:custGeom>
              <a:avLst/>
              <a:gdLst>
                <a:gd name="T0" fmla="*/ 1 w 4"/>
                <a:gd name="T1" fmla="*/ 8 h 18"/>
                <a:gd name="T2" fmla="*/ 2 w 4"/>
                <a:gd name="T3" fmla="*/ 0 h 18"/>
                <a:gd name="T4" fmla="*/ 2 w 4"/>
                <a:gd name="T5" fmla="*/ 0 h 18"/>
                <a:gd name="T6" fmla="*/ 0 w 4"/>
                <a:gd name="T7" fmla="*/ 18 h 18"/>
                <a:gd name="T8" fmla="*/ 0 w 4"/>
                <a:gd name="T9" fmla="*/ 18 h 18"/>
                <a:gd name="T10" fmla="*/ 1 w 4"/>
                <a:gd name="T11" fmla="*/ 8 h 18"/>
              </a:gdLst>
              <a:ahLst/>
              <a:cxnLst>
                <a:cxn ang="0">
                  <a:pos x="T0" y="T1"/>
                </a:cxn>
                <a:cxn ang="0">
                  <a:pos x="T2" y="T3"/>
                </a:cxn>
                <a:cxn ang="0">
                  <a:pos x="T4" y="T5"/>
                </a:cxn>
                <a:cxn ang="0">
                  <a:pos x="T6" y="T7"/>
                </a:cxn>
                <a:cxn ang="0">
                  <a:pos x="T8" y="T9"/>
                </a:cxn>
                <a:cxn ang="0">
                  <a:pos x="T10" y="T11"/>
                </a:cxn>
              </a:cxnLst>
              <a:rect l="0" t="0" r="r" b="b"/>
              <a:pathLst>
                <a:path w="4" h="18">
                  <a:moveTo>
                    <a:pt x="1" y="8"/>
                  </a:moveTo>
                  <a:cubicBezTo>
                    <a:pt x="2" y="5"/>
                    <a:pt x="1" y="2"/>
                    <a:pt x="2" y="0"/>
                  </a:cubicBezTo>
                  <a:cubicBezTo>
                    <a:pt x="2" y="0"/>
                    <a:pt x="2" y="0"/>
                    <a:pt x="2" y="0"/>
                  </a:cubicBezTo>
                  <a:cubicBezTo>
                    <a:pt x="4" y="5"/>
                    <a:pt x="2" y="13"/>
                    <a:pt x="0" y="18"/>
                  </a:cubicBezTo>
                  <a:cubicBezTo>
                    <a:pt x="0" y="18"/>
                    <a:pt x="0" y="18"/>
                    <a:pt x="0" y="18"/>
                  </a:cubicBezTo>
                  <a:cubicBezTo>
                    <a:pt x="0" y="15"/>
                    <a:pt x="1" y="11"/>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8" name="Freeform 388">
              <a:extLst>
                <a:ext uri="{FF2B5EF4-FFF2-40B4-BE49-F238E27FC236}">
                  <a16:creationId xmlns:a16="http://schemas.microsoft.com/office/drawing/2014/main" xmlns="" id="{9A94C43A-8849-4CE9-AE09-D2982F436C21}"/>
                </a:ext>
              </a:extLst>
            </p:cNvPr>
            <p:cNvSpPr>
              <a:spLocks/>
            </p:cNvSpPr>
            <p:nvPr/>
          </p:nvSpPr>
          <p:spPr bwMode="auto">
            <a:xfrm>
              <a:off x="6216651" y="3546475"/>
              <a:ext cx="7938" cy="25400"/>
            </a:xfrm>
            <a:custGeom>
              <a:avLst/>
              <a:gdLst>
                <a:gd name="T0" fmla="*/ 3 w 5"/>
                <a:gd name="T1" fmla="*/ 9 h 17"/>
                <a:gd name="T2" fmla="*/ 4 w 5"/>
                <a:gd name="T3" fmla="*/ 1 h 17"/>
                <a:gd name="T4" fmla="*/ 4 w 5"/>
                <a:gd name="T5" fmla="*/ 1 h 17"/>
                <a:gd name="T6" fmla="*/ 4 w 5"/>
                <a:gd name="T7" fmla="*/ 10 h 17"/>
                <a:gd name="T8" fmla="*/ 0 w 5"/>
                <a:gd name="T9" fmla="*/ 17 h 17"/>
                <a:gd name="T10" fmla="*/ 0 w 5"/>
                <a:gd name="T11" fmla="*/ 17 h 17"/>
                <a:gd name="T12" fmla="*/ 3 w 5"/>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3" y="9"/>
                  </a:moveTo>
                  <a:cubicBezTo>
                    <a:pt x="4" y="7"/>
                    <a:pt x="4" y="4"/>
                    <a:pt x="4" y="1"/>
                  </a:cubicBezTo>
                  <a:cubicBezTo>
                    <a:pt x="4" y="0"/>
                    <a:pt x="4" y="0"/>
                    <a:pt x="4" y="1"/>
                  </a:cubicBezTo>
                  <a:cubicBezTo>
                    <a:pt x="5" y="4"/>
                    <a:pt x="5" y="7"/>
                    <a:pt x="4" y="10"/>
                  </a:cubicBezTo>
                  <a:cubicBezTo>
                    <a:pt x="3" y="12"/>
                    <a:pt x="2" y="16"/>
                    <a:pt x="0" y="17"/>
                  </a:cubicBezTo>
                  <a:cubicBezTo>
                    <a:pt x="0" y="17"/>
                    <a:pt x="0" y="17"/>
                    <a:pt x="0" y="17"/>
                  </a:cubicBezTo>
                  <a:cubicBezTo>
                    <a:pt x="0" y="14"/>
                    <a:pt x="2" y="12"/>
                    <a:pt x="3" y="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9" name="Freeform 389">
              <a:extLst>
                <a:ext uri="{FF2B5EF4-FFF2-40B4-BE49-F238E27FC236}">
                  <a16:creationId xmlns:a16="http://schemas.microsoft.com/office/drawing/2014/main" xmlns="" id="{D7359705-3EA7-4F59-B244-981D16C698C4}"/>
                </a:ext>
              </a:extLst>
            </p:cNvPr>
            <p:cNvSpPr>
              <a:spLocks/>
            </p:cNvSpPr>
            <p:nvPr/>
          </p:nvSpPr>
          <p:spPr bwMode="auto">
            <a:xfrm>
              <a:off x="6184901" y="3538537"/>
              <a:ext cx="0" cy="12700"/>
            </a:xfrm>
            <a:custGeom>
              <a:avLst/>
              <a:gdLst>
                <a:gd name="T0" fmla="*/ 1 w 1"/>
                <a:gd name="T1" fmla="*/ 0 h 9"/>
                <a:gd name="T2" fmla="*/ 1 w 1"/>
                <a:gd name="T3" fmla="*/ 0 h 9"/>
                <a:gd name="T4" fmla="*/ 0 w 1"/>
                <a:gd name="T5" fmla="*/ 9 h 9"/>
                <a:gd name="T6" fmla="*/ 0 w 1"/>
                <a:gd name="T7" fmla="*/ 9 h 9"/>
                <a:gd name="T8" fmla="*/ 1 w 1"/>
                <a:gd name="T9" fmla="*/ 0 h 9"/>
              </a:gdLst>
              <a:ahLst/>
              <a:cxnLst>
                <a:cxn ang="0">
                  <a:pos x="T0" y="T1"/>
                </a:cxn>
                <a:cxn ang="0">
                  <a:pos x="T2" y="T3"/>
                </a:cxn>
                <a:cxn ang="0">
                  <a:pos x="T4" y="T5"/>
                </a:cxn>
                <a:cxn ang="0">
                  <a:pos x="T6" y="T7"/>
                </a:cxn>
                <a:cxn ang="0">
                  <a:pos x="T8" y="T9"/>
                </a:cxn>
              </a:cxnLst>
              <a:rect l="0" t="0" r="r" b="b"/>
              <a:pathLst>
                <a:path w="1" h="9">
                  <a:moveTo>
                    <a:pt x="1" y="0"/>
                  </a:moveTo>
                  <a:cubicBezTo>
                    <a:pt x="1" y="0"/>
                    <a:pt x="1" y="0"/>
                    <a:pt x="1" y="0"/>
                  </a:cubicBezTo>
                  <a:cubicBezTo>
                    <a:pt x="1" y="3"/>
                    <a:pt x="1" y="6"/>
                    <a:pt x="0" y="9"/>
                  </a:cubicBezTo>
                  <a:cubicBezTo>
                    <a:pt x="0" y="9"/>
                    <a:pt x="0" y="9"/>
                    <a:pt x="0" y="9"/>
                  </a:cubicBezTo>
                  <a:cubicBezTo>
                    <a:pt x="0" y="6"/>
                    <a:pt x="0" y="2"/>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0" name="Freeform 390">
              <a:extLst>
                <a:ext uri="{FF2B5EF4-FFF2-40B4-BE49-F238E27FC236}">
                  <a16:creationId xmlns:a16="http://schemas.microsoft.com/office/drawing/2014/main" xmlns="" id="{50A2E834-408A-4265-97D7-C5CBD2DAD52A}"/>
                </a:ext>
              </a:extLst>
            </p:cNvPr>
            <p:cNvSpPr>
              <a:spLocks/>
            </p:cNvSpPr>
            <p:nvPr/>
          </p:nvSpPr>
          <p:spPr bwMode="auto">
            <a:xfrm>
              <a:off x="6173788" y="3525837"/>
              <a:ext cx="4763" cy="15875"/>
            </a:xfrm>
            <a:custGeom>
              <a:avLst/>
              <a:gdLst>
                <a:gd name="T0" fmla="*/ 2 w 3"/>
                <a:gd name="T1" fmla="*/ 0 h 10"/>
                <a:gd name="T2" fmla="*/ 3 w 3"/>
                <a:gd name="T3" fmla="*/ 0 h 10"/>
                <a:gd name="T4" fmla="*/ 2 w 3"/>
                <a:gd name="T5" fmla="*/ 5 h 10"/>
                <a:gd name="T6" fmla="*/ 1 w 3"/>
                <a:gd name="T7" fmla="*/ 10 h 10"/>
                <a:gd name="T8" fmla="*/ 0 w 3"/>
                <a:gd name="T9" fmla="*/ 9 h 10"/>
                <a:gd name="T10" fmla="*/ 2 w 3"/>
                <a:gd name="T11" fmla="*/ 0 h 10"/>
              </a:gdLst>
              <a:ahLst/>
              <a:cxnLst>
                <a:cxn ang="0">
                  <a:pos x="T0" y="T1"/>
                </a:cxn>
                <a:cxn ang="0">
                  <a:pos x="T2" y="T3"/>
                </a:cxn>
                <a:cxn ang="0">
                  <a:pos x="T4" y="T5"/>
                </a:cxn>
                <a:cxn ang="0">
                  <a:pos x="T6" y="T7"/>
                </a:cxn>
                <a:cxn ang="0">
                  <a:pos x="T8" y="T9"/>
                </a:cxn>
                <a:cxn ang="0">
                  <a:pos x="T10" y="T11"/>
                </a:cxn>
              </a:cxnLst>
              <a:rect l="0" t="0" r="r" b="b"/>
              <a:pathLst>
                <a:path w="3" h="10">
                  <a:moveTo>
                    <a:pt x="2" y="0"/>
                  </a:moveTo>
                  <a:cubicBezTo>
                    <a:pt x="3" y="0"/>
                    <a:pt x="3" y="0"/>
                    <a:pt x="3" y="0"/>
                  </a:cubicBezTo>
                  <a:cubicBezTo>
                    <a:pt x="3" y="2"/>
                    <a:pt x="2" y="3"/>
                    <a:pt x="2" y="5"/>
                  </a:cubicBezTo>
                  <a:cubicBezTo>
                    <a:pt x="2" y="6"/>
                    <a:pt x="2" y="8"/>
                    <a:pt x="1" y="10"/>
                  </a:cubicBezTo>
                  <a:cubicBezTo>
                    <a:pt x="1" y="10"/>
                    <a:pt x="0" y="10"/>
                    <a:pt x="0" y="9"/>
                  </a:cubicBezTo>
                  <a:cubicBezTo>
                    <a:pt x="0" y="6"/>
                    <a:pt x="1" y="3"/>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1" name="Freeform 391">
              <a:extLst>
                <a:ext uri="{FF2B5EF4-FFF2-40B4-BE49-F238E27FC236}">
                  <a16:creationId xmlns:a16="http://schemas.microsoft.com/office/drawing/2014/main" xmlns="" id="{48C067EB-F92D-4CE7-8593-85ADC9B4D8F6}"/>
                </a:ext>
              </a:extLst>
            </p:cNvPr>
            <p:cNvSpPr>
              <a:spLocks/>
            </p:cNvSpPr>
            <p:nvPr/>
          </p:nvSpPr>
          <p:spPr bwMode="auto">
            <a:xfrm>
              <a:off x="6153151" y="3511550"/>
              <a:ext cx="4763" cy="7938"/>
            </a:xfrm>
            <a:custGeom>
              <a:avLst/>
              <a:gdLst>
                <a:gd name="T0" fmla="*/ 0 w 3"/>
                <a:gd name="T1" fmla="*/ 5 h 5"/>
                <a:gd name="T2" fmla="*/ 1 w 3"/>
                <a:gd name="T3" fmla="*/ 0 h 5"/>
                <a:gd name="T4" fmla="*/ 1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1" y="3"/>
                    <a:pt x="1" y="2"/>
                    <a:pt x="1" y="0"/>
                  </a:cubicBezTo>
                  <a:cubicBezTo>
                    <a:pt x="1" y="0"/>
                    <a:pt x="1" y="0"/>
                    <a:pt x="1" y="0"/>
                  </a:cubicBezTo>
                  <a:cubicBezTo>
                    <a:pt x="3" y="2"/>
                    <a:pt x="2" y="4"/>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2" name="Freeform 392">
              <a:extLst>
                <a:ext uri="{FF2B5EF4-FFF2-40B4-BE49-F238E27FC236}">
                  <a16:creationId xmlns:a16="http://schemas.microsoft.com/office/drawing/2014/main" xmlns="" id="{50A00736-A361-43B1-A32A-919563045D26}"/>
                </a:ext>
              </a:extLst>
            </p:cNvPr>
            <p:cNvSpPr>
              <a:spLocks/>
            </p:cNvSpPr>
            <p:nvPr/>
          </p:nvSpPr>
          <p:spPr bwMode="auto">
            <a:xfrm>
              <a:off x="6202363" y="3535362"/>
              <a:ext cx="4763" cy="12700"/>
            </a:xfrm>
            <a:custGeom>
              <a:avLst/>
              <a:gdLst>
                <a:gd name="T0" fmla="*/ 1 w 3"/>
                <a:gd name="T1" fmla="*/ 5 h 9"/>
                <a:gd name="T2" fmla="*/ 2 w 3"/>
                <a:gd name="T3" fmla="*/ 1 h 9"/>
                <a:gd name="T4" fmla="*/ 2 w 3"/>
                <a:gd name="T5" fmla="*/ 1 h 9"/>
                <a:gd name="T6" fmla="*/ 1 w 3"/>
                <a:gd name="T7" fmla="*/ 9 h 9"/>
                <a:gd name="T8" fmla="*/ 0 w 3"/>
                <a:gd name="T9" fmla="*/ 8 h 9"/>
                <a:gd name="T10" fmla="*/ 1 w 3"/>
                <a:gd name="T11" fmla="*/ 5 h 9"/>
              </a:gdLst>
              <a:ahLst/>
              <a:cxnLst>
                <a:cxn ang="0">
                  <a:pos x="T0" y="T1"/>
                </a:cxn>
                <a:cxn ang="0">
                  <a:pos x="T2" y="T3"/>
                </a:cxn>
                <a:cxn ang="0">
                  <a:pos x="T4" y="T5"/>
                </a:cxn>
                <a:cxn ang="0">
                  <a:pos x="T6" y="T7"/>
                </a:cxn>
                <a:cxn ang="0">
                  <a:pos x="T8" y="T9"/>
                </a:cxn>
                <a:cxn ang="0">
                  <a:pos x="T10" y="T11"/>
                </a:cxn>
              </a:cxnLst>
              <a:rect l="0" t="0" r="r" b="b"/>
              <a:pathLst>
                <a:path w="3" h="9">
                  <a:moveTo>
                    <a:pt x="1" y="5"/>
                  </a:moveTo>
                  <a:cubicBezTo>
                    <a:pt x="1" y="4"/>
                    <a:pt x="1" y="2"/>
                    <a:pt x="2" y="1"/>
                  </a:cubicBezTo>
                  <a:cubicBezTo>
                    <a:pt x="2" y="0"/>
                    <a:pt x="2" y="0"/>
                    <a:pt x="2" y="1"/>
                  </a:cubicBezTo>
                  <a:cubicBezTo>
                    <a:pt x="3" y="3"/>
                    <a:pt x="3" y="7"/>
                    <a:pt x="1" y="9"/>
                  </a:cubicBezTo>
                  <a:cubicBezTo>
                    <a:pt x="0" y="8"/>
                    <a:pt x="0" y="8"/>
                    <a:pt x="0" y="8"/>
                  </a:cubicBezTo>
                  <a:cubicBezTo>
                    <a:pt x="0" y="7"/>
                    <a:pt x="1" y="6"/>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3" name="Freeform 393">
              <a:extLst>
                <a:ext uri="{FF2B5EF4-FFF2-40B4-BE49-F238E27FC236}">
                  <a16:creationId xmlns:a16="http://schemas.microsoft.com/office/drawing/2014/main" xmlns="" id="{A5A393B1-C72C-4E19-A364-5D25FC2B88D1}"/>
                </a:ext>
              </a:extLst>
            </p:cNvPr>
            <p:cNvSpPr>
              <a:spLocks/>
            </p:cNvSpPr>
            <p:nvPr/>
          </p:nvSpPr>
          <p:spPr bwMode="auto">
            <a:xfrm>
              <a:off x="6234113" y="3552825"/>
              <a:ext cx="6350" cy="9525"/>
            </a:xfrm>
            <a:custGeom>
              <a:avLst/>
              <a:gdLst>
                <a:gd name="T0" fmla="*/ 1 w 4"/>
                <a:gd name="T1" fmla="*/ 5 h 6"/>
                <a:gd name="T2" fmla="*/ 2 w 4"/>
                <a:gd name="T3" fmla="*/ 3 h 6"/>
                <a:gd name="T4" fmla="*/ 3 w 4"/>
                <a:gd name="T5" fmla="*/ 0 h 6"/>
                <a:gd name="T6" fmla="*/ 4 w 4"/>
                <a:gd name="T7" fmla="*/ 1 h 6"/>
                <a:gd name="T8" fmla="*/ 3 w 4"/>
                <a:gd name="T9" fmla="*/ 5 h 6"/>
                <a:gd name="T10" fmla="*/ 0 w 4"/>
                <a:gd name="T11" fmla="*/ 5 h 6"/>
                <a:gd name="T12" fmla="*/ 1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5"/>
                  </a:moveTo>
                  <a:cubicBezTo>
                    <a:pt x="2" y="6"/>
                    <a:pt x="2" y="3"/>
                    <a:pt x="2" y="3"/>
                  </a:cubicBezTo>
                  <a:cubicBezTo>
                    <a:pt x="2" y="2"/>
                    <a:pt x="3" y="1"/>
                    <a:pt x="3" y="0"/>
                  </a:cubicBezTo>
                  <a:cubicBezTo>
                    <a:pt x="4" y="0"/>
                    <a:pt x="4" y="0"/>
                    <a:pt x="4" y="1"/>
                  </a:cubicBezTo>
                  <a:cubicBezTo>
                    <a:pt x="4" y="2"/>
                    <a:pt x="4" y="4"/>
                    <a:pt x="3" y="5"/>
                  </a:cubicBezTo>
                  <a:cubicBezTo>
                    <a:pt x="2" y="6"/>
                    <a:pt x="1" y="6"/>
                    <a:pt x="0" y="5"/>
                  </a:cubicBezTo>
                  <a:lnTo>
                    <a:pt x="1" y="5"/>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4" name="Freeform 394">
              <a:extLst>
                <a:ext uri="{FF2B5EF4-FFF2-40B4-BE49-F238E27FC236}">
                  <a16:creationId xmlns:a16="http://schemas.microsoft.com/office/drawing/2014/main" xmlns="" id="{EE1436AB-0559-44D4-839C-0D5727CB9E70}"/>
                </a:ext>
              </a:extLst>
            </p:cNvPr>
            <p:cNvSpPr>
              <a:spLocks/>
            </p:cNvSpPr>
            <p:nvPr/>
          </p:nvSpPr>
          <p:spPr bwMode="auto">
            <a:xfrm>
              <a:off x="6229351" y="3621087"/>
              <a:ext cx="4763" cy="12700"/>
            </a:xfrm>
            <a:custGeom>
              <a:avLst/>
              <a:gdLst>
                <a:gd name="T0" fmla="*/ 1 w 3"/>
                <a:gd name="T1" fmla="*/ 4 h 9"/>
                <a:gd name="T2" fmla="*/ 1 w 3"/>
                <a:gd name="T3" fmla="*/ 0 h 9"/>
                <a:gd name="T4" fmla="*/ 1 w 3"/>
                <a:gd name="T5" fmla="*/ 0 h 9"/>
                <a:gd name="T6" fmla="*/ 0 w 3"/>
                <a:gd name="T7" fmla="*/ 9 h 9"/>
                <a:gd name="T8" fmla="*/ 0 w 3"/>
                <a:gd name="T9" fmla="*/ 9 h 9"/>
                <a:gd name="T10" fmla="*/ 1 w 3"/>
                <a:gd name="T11" fmla="*/ 4 h 9"/>
              </a:gdLst>
              <a:ahLst/>
              <a:cxnLst>
                <a:cxn ang="0">
                  <a:pos x="T0" y="T1"/>
                </a:cxn>
                <a:cxn ang="0">
                  <a:pos x="T2" y="T3"/>
                </a:cxn>
                <a:cxn ang="0">
                  <a:pos x="T4" y="T5"/>
                </a:cxn>
                <a:cxn ang="0">
                  <a:pos x="T6" y="T7"/>
                </a:cxn>
                <a:cxn ang="0">
                  <a:pos x="T8" y="T9"/>
                </a:cxn>
                <a:cxn ang="0">
                  <a:pos x="T10" y="T11"/>
                </a:cxn>
              </a:cxnLst>
              <a:rect l="0" t="0" r="r" b="b"/>
              <a:pathLst>
                <a:path w="3" h="9">
                  <a:moveTo>
                    <a:pt x="1" y="4"/>
                  </a:moveTo>
                  <a:cubicBezTo>
                    <a:pt x="1" y="3"/>
                    <a:pt x="1" y="2"/>
                    <a:pt x="1" y="0"/>
                  </a:cubicBezTo>
                  <a:cubicBezTo>
                    <a:pt x="1" y="0"/>
                    <a:pt x="1" y="0"/>
                    <a:pt x="1" y="0"/>
                  </a:cubicBezTo>
                  <a:cubicBezTo>
                    <a:pt x="3" y="3"/>
                    <a:pt x="2" y="7"/>
                    <a:pt x="0" y="9"/>
                  </a:cubicBezTo>
                  <a:cubicBezTo>
                    <a:pt x="0" y="9"/>
                    <a:pt x="0" y="9"/>
                    <a:pt x="0" y="9"/>
                  </a:cubicBezTo>
                  <a:cubicBezTo>
                    <a:pt x="0" y="7"/>
                    <a:pt x="1" y="6"/>
                    <a:pt x="1" y="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5" name="Freeform 395">
              <a:extLst>
                <a:ext uri="{FF2B5EF4-FFF2-40B4-BE49-F238E27FC236}">
                  <a16:creationId xmlns:a16="http://schemas.microsoft.com/office/drawing/2014/main" xmlns="" id="{D9B6B759-498F-459B-9F1A-74D05EA2D634}"/>
                </a:ext>
              </a:extLst>
            </p:cNvPr>
            <p:cNvSpPr>
              <a:spLocks/>
            </p:cNvSpPr>
            <p:nvPr/>
          </p:nvSpPr>
          <p:spPr bwMode="auto">
            <a:xfrm>
              <a:off x="6216651" y="3624262"/>
              <a:ext cx="4763" cy="14288"/>
            </a:xfrm>
            <a:custGeom>
              <a:avLst/>
              <a:gdLst>
                <a:gd name="T0" fmla="*/ 3 w 3"/>
                <a:gd name="T1" fmla="*/ 1 h 10"/>
                <a:gd name="T2" fmla="*/ 3 w 3"/>
                <a:gd name="T3" fmla="*/ 1 h 10"/>
                <a:gd name="T4" fmla="*/ 0 w 3"/>
                <a:gd name="T5" fmla="*/ 10 h 10"/>
                <a:gd name="T6" fmla="*/ 0 w 3"/>
                <a:gd name="T7" fmla="*/ 10 h 10"/>
                <a:gd name="T8" fmla="*/ 3 w 3"/>
                <a:gd name="T9" fmla="*/ 1 h 10"/>
              </a:gdLst>
              <a:ahLst/>
              <a:cxnLst>
                <a:cxn ang="0">
                  <a:pos x="T0" y="T1"/>
                </a:cxn>
                <a:cxn ang="0">
                  <a:pos x="T2" y="T3"/>
                </a:cxn>
                <a:cxn ang="0">
                  <a:pos x="T4" y="T5"/>
                </a:cxn>
                <a:cxn ang="0">
                  <a:pos x="T6" y="T7"/>
                </a:cxn>
                <a:cxn ang="0">
                  <a:pos x="T8" y="T9"/>
                </a:cxn>
              </a:cxnLst>
              <a:rect l="0" t="0" r="r" b="b"/>
              <a:pathLst>
                <a:path w="3" h="10">
                  <a:moveTo>
                    <a:pt x="3" y="1"/>
                  </a:moveTo>
                  <a:cubicBezTo>
                    <a:pt x="3" y="0"/>
                    <a:pt x="3" y="1"/>
                    <a:pt x="3" y="1"/>
                  </a:cubicBezTo>
                  <a:cubicBezTo>
                    <a:pt x="3" y="4"/>
                    <a:pt x="2" y="7"/>
                    <a:pt x="0" y="10"/>
                  </a:cubicBezTo>
                  <a:cubicBezTo>
                    <a:pt x="0" y="10"/>
                    <a:pt x="0" y="10"/>
                    <a:pt x="0" y="10"/>
                  </a:cubicBezTo>
                  <a:cubicBezTo>
                    <a:pt x="0" y="7"/>
                    <a:pt x="1" y="4"/>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6" name="Freeform 396">
              <a:extLst>
                <a:ext uri="{FF2B5EF4-FFF2-40B4-BE49-F238E27FC236}">
                  <a16:creationId xmlns:a16="http://schemas.microsoft.com/office/drawing/2014/main" xmlns="" id="{326D2500-1746-4027-997B-5C1FEFBDEDC5}"/>
                </a:ext>
              </a:extLst>
            </p:cNvPr>
            <p:cNvSpPr>
              <a:spLocks/>
            </p:cNvSpPr>
            <p:nvPr/>
          </p:nvSpPr>
          <p:spPr bwMode="auto">
            <a:xfrm>
              <a:off x="6207126" y="3632200"/>
              <a:ext cx="1588" cy="9525"/>
            </a:xfrm>
            <a:custGeom>
              <a:avLst/>
              <a:gdLst>
                <a:gd name="T0" fmla="*/ 0 w 1"/>
                <a:gd name="T1" fmla="*/ 0 h 7"/>
                <a:gd name="T2" fmla="*/ 1 w 1"/>
                <a:gd name="T3" fmla="*/ 0 h 7"/>
                <a:gd name="T4" fmla="*/ 1 w 1"/>
                <a:gd name="T5" fmla="*/ 7 h 7"/>
                <a:gd name="T6" fmla="*/ 0 w 1"/>
                <a:gd name="T7" fmla="*/ 7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1" y="0"/>
                    <a:pt x="1" y="0"/>
                    <a:pt x="1" y="0"/>
                  </a:cubicBezTo>
                  <a:cubicBezTo>
                    <a:pt x="1" y="2"/>
                    <a:pt x="1" y="5"/>
                    <a:pt x="1" y="7"/>
                  </a:cubicBezTo>
                  <a:cubicBezTo>
                    <a:pt x="0" y="7"/>
                    <a:pt x="0" y="7"/>
                    <a:pt x="0" y="7"/>
                  </a:cubicBezTo>
                  <a:cubicBezTo>
                    <a:pt x="0" y="4"/>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7" name="Freeform 397">
              <a:extLst>
                <a:ext uri="{FF2B5EF4-FFF2-40B4-BE49-F238E27FC236}">
                  <a16:creationId xmlns:a16="http://schemas.microsoft.com/office/drawing/2014/main" xmlns="" id="{9C396796-3B91-4AD1-912D-9422A8170634}"/>
                </a:ext>
              </a:extLst>
            </p:cNvPr>
            <p:cNvSpPr>
              <a:spLocks/>
            </p:cNvSpPr>
            <p:nvPr/>
          </p:nvSpPr>
          <p:spPr bwMode="auto">
            <a:xfrm>
              <a:off x="6188076" y="3644900"/>
              <a:ext cx="3175" cy="4763"/>
            </a:xfrm>
            <a:custGeom>
              <a:avLst/>
              <a:gdLst>
                <a:gd name="T0" fmla="*/ 1 w 2"/>
                <a:gd name="T1" fmla="*/ 0 h 3"/>
                <a:gd name="T2" fmla="*/ 2 w 2"/>
                <a:gd name="T3" fmla="*/ 0 h 3"/>
                <a:gd name="T4" fmla="*/ 1 w 2"/>
                <a:gd name="T5" fmla="*/ 3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2" y="0"/>
                    <a:pt x="2" y="0"/>
                    <a:pt x="2" y="0"/>
                  </a:cubicBezTo>
                  <a:cubicBezTo>
                    <a:pt x="2" y="1"/>
                    <a:pt x="1" y="2"/>
                    <a:pt x="1" y="3"/>
                  </a:cubicBezTo>
                  <a:cubicBezTo>
                    <a:pt x="1" y="3"/>
                    <a:pt x="0" y="3"/>
                    <a:pt x="0" y="3"/>
                  </a:cubicBezTo>
                  <a:cubicBezTo>
                    <a:pt x="0" y="2"/>
                    <a:pt x="0" y="1"/>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08" name="组合 289">
            <a:extLst>
              <a:ext uri="{FF2B5EF4-FFF2-40B4-BE49-F238E27FC236}">
                <a16:creationId xmlns:a16="http://schemas.microsoft.com/office/drawing/2014/main" xmlns="" id="{330A6DA5-40DF-484F-A744-AF4788A34115}"/>
              </a:ext>
            </a:extLst>
          </p:cNvPr>
          <p:cNvGrpSpPr/>
          <p:nvPr/>
        </p:nvGrpSpPr>
        <p:grpSpPr>
          <a:xfrm>
            <a:off x="3259267" y="4457996"/>
            <a:ext cx="1793616" cy="2019709"/>
            <a:chOff x="7899401" y="3314700"/>
            <a:chExt cx="525463" cy="601663"/>
          </a:xfrm>
        </p:grpSpPr>
        <p:sp>
          <p:nvSpPr>
            <p:cNvPr id="109" name="Freeform 850">
              <a:extLst>
                <a:ext uri="{FF2B5EF4-FFF2-40B4-BE49-F238E27FC236}">
                  <a16:creationId xmlns:a16="http://schemas.microsoft.com/office/drawing/2014/main" xmlns="" id="{F2412406-B8EB-4327-8F86-162D58237BB3}"/>
                </a:ext>
              </a:extLst>
            </p:cNvPr>
            <p:cNvSpPr>
              <a:spLocks/>
            </p:cNvSpPr>
            <p:nvPr/>
          </p:nvSpPr>
          <p:spPr bwMode="auto">
            <a:xfrm flipH="1">
              <a:off x="7960021" y="3482975"/>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110" name="组合 220">
              <a:extLst>
                <a:ext uri="{FF2B5EF4-FFF2-40B4-BE49-F238E27FC236}">
                  <a16:creationId xmlns:a16="http://schemas.microsoft.com/office/drawing/2014/main" xmlns="" id="{26A0415F-3393-456E-B92E-1E3CADB4B214}"/>
                </a:ext>
              </a:extLst>
            </p:cNvPr>
            <p:cNvGrpSpPr/>
            <p:nvPr/>
          </p:nvGrpSpPr>
          <p:grpSpPr>
            <a:xfrm>
              <a:off x="7899401" y="3314700"/>
              <a:ext cx="525463" cy="601663"/>
              <a:chOff x="7899401" y="3314700"/>
              <a:chExt cx="525463" cy="601663"/>
            </a:xfrm>
          </p:grpSpPr>
          <p:sp>
            <p:nvSpPr>
              <p:cNvPr id="111" name="Freeform 825">
                <a:extLst>
                  <a:ext uri="{FF2B5EF4-FFF2-40B4-BE49-F238E27FC236}">
                    <a16:creationId xmlns:a16="http://schemas.microsoft.com/office/drawing/2014/main" xmlns="" id="{708FA653-EE42-4F47-B0DE-DAAFC793B928}"/>
                  </a:ext>
                </a:extLst>
              </p:cNvPr>
              <p:cNvSpPr>
                <a:spLocks/>
              </p:cNvSpPr>
              <p:nvPr/>
            </p:nvSpPr>
            <p:spPr bwMode="auto">
              <a:xfrm>
                <a:off x="7961314" y="3848100"/>
                <a:ext cx="319088" cy="68263"/>
              </a:xfrm>
              <a:custGeom>
                <a:avLst/>
                <a:gdLst>
                  <a:gd name="T0" fmla="*/ 108 w 208"/>
                  <a:gd name="T1" fmla="*/ 0 h 45"/>
                  <a:gd name="T2" fmla="*/ 48 w 208"/>
                  <a:gd name="T3" fmla="*/ 13 h 45"/>
                  <a:gd name="T4" fmla="*/ 56 w 208"/>
                  <a:gd name="T5" fmla="*/ 20 h 45"/>
                  <a:gd name="T6" fmla="*/ 0 w 208"/>
                  <a:gd name="T7" fmla="*/ 32 h 45"/>
                  <a:gd name="T8" fmla="*/ 104 w 208"/>
                  <a:gd name="T9" fmla="*/ 45 h 45"/>
                  <a:gd name="T10" fmla="*/ 208 w 208"/>
                  <a:gd name="T11" fmla="*/ 32 h 45"/>
                  <a:gd name="T12" fmla="*/ 158 w 208"/>
                  <a:gd name="T13" fmla="*/ 20 h 45"/>
                  <a:gd name="T14" fmla="*/ 167 w 208"/>
                  <a:gd name="T15" fmla="*/ 13 h 45"/>
                  <a:gd name="T16" fmla="*/ 108 w 20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5">
                    <a:moveTo>
                      <a:pt x="108" y="0"/>
                    </a:moveTo>
                    <a:cubicBezTo>
                      <a:pt x="75" y="0"/>
                      <a:pt x="48" y="6"/>
                      <a:pt x="48" y="13"/>
                    </a:cubicBezTo>
                    <a:cubicBezTo>
                      <a:pt x="48" y="15"/>
                      <a:pt x="51" y="18"/>
                      <a:pt x="56" y="20"/>
                    </a:cubicBezTo>
                    <a:cubicBezTo>
                      <a:pt x="23" y="22"/>
                      <a:pt x="0" y="26"/>
                      <a:pt x="0" y="32"/>
                    </a:cubicBezTo>
                    <a:cubicBezTo>
                      <a:pt x="0" y="39"/>
                      <a:pt x="46" y="45"/>
                      <a:pt x="104" y="45"/>
                    </a:cubicBezTo>
                    <a:cubicBezTo>
                      <a:pt x="161" y="45"/>
                      <a:pt x="208" y="39"/>
                      <a:pt x="208" y="32"/>
                    </a:cubicBezTo>
                    <a:cubicBezTo>
                      <a:pt x="208" y="27"/>
                      <a:pt x="188" y="22"/>
                      <a:pt x="158" y="20"/>
                    </a:cubicBezTo>
                    <a:cubicBezTo>
                      <a:pt x="164" y="18"/>
                      <a:pt x="167" y="16"/>
                      <a:pt x="167" y="13"/>
                    </a:cubicBezTo>
                    <a:cubicBezTo>
                      <a:pt x="167" y="6"/>
                      <a:pt x="141" y="0"/>
                      <a:pt x="108" y="0"/>
                    </a:cubicBezTo>
                  </a:path>
                </a:pathLst>
              </a:custGeom>
              <a:solidFill>
                <a:srgbClr val="A8B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2" name="Freeform 826">
                <a:extLst>
                  <a:ext uri="{FF2B5EF4-FFF2-40B4-BE49-F238E27FC236}">
                    <a16:creationId xmlns:a16="http://schemas.microsoft.com/office/drawing/2014/main" xmlns="" id="{C4BF93F4-E5FE-4340-AF0C-C5BAAFC86245}"/>
                  </a:ext>
                </a:extLst>
              </p:cNvPr>
              <p:cNvSpPr>
                <a:spLocks/>
              </p:cNvSpPr>
              <p:nvPr/>
            </p:nvSpPr>
            <p:spPr bwMode="auto">
              <a:xfrm>
                <a:off x="8029576" y="3790950"/>
                <a:ext cx="87313" cy="77788"/>
              </a:xfrm>
              <a:custGeom>
                <a:avLst/>
                <a:gdLst>
                  <a:gd name="T0" fmla="*/ 19 w 57"/>
                  <a:gd name="T1" fmla="*/ 0 h 51"/>
                  <a:gd name="T2" fmla="*/ 6 w 57"/>
                  <a:gd name="T3" fmla="*/ 4 h 51"/>
                  <a:gd name="T4" fmla="*/ 29 w 57"/>
                  <a:gd name="T5" fmla="*/ 49 h 51"/>
                  <a:gd name="T6" fmla="*/ 27 w 57"/>
                  <a:gd name="T7" fmla="*/ 0 h 51"/>
                  <a:gd name="T8" fmla="*/ 19 w 57"/>
                  <a:gd name="T9" fmla="*/ 0 h 51"/>
                </a:gdLst>
                <a:ahLst/>
                <a:cxnLst>
                  <a:cxn ang="0">
                    <a:pos x="T0" y="T1"/>
                  </a:cxn>
                  <a:cxn ang="0">
                    <a:pos x="T2" y="T3"/>
                  </a:cxn>
                  <a:cxn ang="0">
                    <a:pos x="T4" y="T5"/>
                  </a:cxn>
                  <a:cxn ang="0">
                    <a:pos x="T6" y="T7"/>
                  </a:cxn>
                  <a:cxn ang="0">
                    <a:pos x="T8" y="T9"/>
                  </a:cxn>
                </a:cxnLst>
                <a:rect l="0" t="0" r="r" b="b"/>
                <a:pathLst>
                  <a:path w="57" h="51">
                    <a:moveTo>
                      <a:pt x="19" y="0"/>
                    </a:moveTo>
                    <a:cubicBezTo>
                      <a:pt x="19" y="0"/>
                      <a:pt x="7" y="0"/>
                      <a:pt x="6" y="4"/>
                    </a:cubicBezTo>
                    <a:cubicBezTo>
                      <a:pt x="5" y="8"/>
                      <a:pt x="0" y="51"/>
                      <a:pt x="29" y="49"/>
                    </a:cubicBezTo>
                    <a:cubicBezTo>
                      <a:pt x="57" y="46"/>
                      <a:pt x="27" y="0"/>
                      <a:pt x="27" y="0"/>
                    </a:cubicBezTo>
                    <a:lnTo>
                      <a:pt x="1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3" name="Freeform 827">
                <a:extLst>
                  <a:ext uri="{FF2B5EF4-FFF2-40B4-BE49-F238E27FC236}">
                    <a16:creationId xmlns:a16="http://schemas.microsoft.com/office/drawing/2014/main" xmlns="" id="{83DA24F7-DBD7-4E0F-A6EE-215B6B567D7A}"/>
                  </a:ext>
                </a:extLst>
              </p:cNvPr>
              <p:cNvSpPr>
                <a:spLocks/>
              </p:cNvSpPr>
              <p:nvPr/>
            </p:nvSpPr>
            <p:spPr bwMode="auto">
              <a:xfrm>
                <a:off x="8126414" y="3784600"/>
                <a:ext cx="87313" cy="77788"/>
              </a:xfrm>
              <a:custGeom>
                <a:avLst/>
                <a:gdLst>
                  <a:gd name="T0" fmla="*/ 39 w 57"/>
                  <a:gd name="T1" fmla="*/ 0 h 51"/>
                  <a:gd name="T2" fmla="*/ 53 w 57"/>
                  <a:gd name="T3" fmla="*/ 5 h 51"/>
                  <a:gd name="T4" fmla="*/ 29 w 57"/>
                  <a:gd name="T5" fmla="*/ 49 h 51"/>
                  <a:gd name="T6" fmla="*/ 31 w 57"/>
                  <a:gd name="T7" fmla="*/ 0 h 51"/>
                  <a:gd name="T8" fmla="*/ 39 w 57"/>
                  <a:gd name="T9" fmla="*/ 0 h 51"/>
                </a:gdLst>
                <a:ahLst/>
                <a:cxnLst>
                  <a:cxn ang="0">
                    <a:pos x="T0" y="T1"/>
                  </a:cxn>
                  <a:cxn ang="0">
                    <a:pos x="T2" y="T3"/>
                  </a:cxn>
                  <a:cxn ang="0">
                    <a:pos x="T4" y="T5"/>
                  </a:cxn>
                  <a:cxn ang="0">
                    <a:pos x="T6" y="T7"/>
                  </a:cxn>
                  <a:cxn ang="0">
                    <a:pos x="T8" y="T9"/>
                  </a:cxn>
                </a:cxnLst>
                <a:rect l="0" t="0" r="r" b="b"/>
                <a:pathLst>
                  <a:path w="57" h="51">
                    <a:moveTo>
                      <a:pt x="39" y="0"/>
                    </a:moveTo>
                    <a:cubicBezTo>
                      <a:pt x="39" y="0"/>
                      <a:pt x="51" y="0"/>
                      <a:pt x="53" y="5"/>
                    </a:cubicBezTo>
                    <a:cubicBezTo>
                      <a:pt x="54" y="9"/>
                      <a:pt x="57" y="51"/>
                      <a:pt x="29" y="49"/>
                    </a:cubicBezTo>
                    <a:cubicBezTo>
                      <a:pt x="0" y="47"/>
                      <a:pt x="31" y="0"/>
                      <a:pt x="31" y="0"/>
                    </a:cubicBezTo>
                    <a:lnTo>
                      <a:pt x="3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4" name="Freeform 828">
                <a:extLst>
                  <a:ext uri="{FF2B5EF4-FFF2-40B4-BE49-F238E27FC236}">
                    <a16:creationId xmlns:a16="http://schemas.microsoft.com/office/drawing/2014/main" xmlns="" id="{C8D61813-F0CB-4393-823D-BE26F6BE032E}"/>
                  </a:ext>
                </a:extLst>
              </p:cNvPr>
              <p:cNvSpPr>
                <a:spLocks/>
              </p:cNvSpPr>
              <p:nvPr/>
            </p:nvSpPr>
            <p:spPr bwMode="auto">
              <a:xfrm>
                <a:off x="8035926" y="3722688"/>
                <a:ext cx="84138" cy="107950"/>
              </a:xfrm>
              <a:custGeom>
                <a:avLst/>
                <a:gdLst>
                  <a:gd name="T0" fmla="*/ 55 w 55"/>
                  <a:gd name="T1" fmla="*/ 5 h 70"/>
                  <a:gd name="T2" fmla="*/ 51 w 55"/>
                  <a:gd name="T3" fmla="*/ 62 h 70"/>
                  <a:gd name="T4" fmla="*/ 18 w 55"/>
                  <a:gd name="T5" fmla="*/ 67 h 70"/>
                  <a:gd name="T6" fmla="*/ 0 w 55"/>
                  <a:gd name="T7" fmla="*/ 0 h 70"/>
                  <a:gd name="T8" fmla="*/ 55 w 55"/>
                  <a:gd name="T9" fmla="*/ 5 h 70"/>
                </a:gdLst>
                <a:ahLst/>
                <a:cxnLst>
                  <a:cxn ang="0">
                    <a:pos x="T0" y="T1"/>
                  </a:cxn>
                  <a:cxn ang="0">
                    <a:pos x="T2" y="T3"/>
                  </a:cxn>
                  <a:cxn ang="0">
                    <a:pos x="T4" y="T5"/>
                  </a:cxn>
                  <a:cxn ang="0">
                    <a:pos x="T6" y="T7"/>
                  </a:cxn>
                  <a:cxn ang="0">
                    <a:pos x="T8" y="T9"/>
                  </a:cxn>
                </a:cxnLst>
                <a:rect l="0" t="0" r="r" b="b"/>
                <a:pathLst>
                  <a:path w="55" h="70">
                    <a:moveTo>
                      <a:pt x="55" y="5"/>
                    </a:moveTo>
                    <a:cubicBezTo>
                      <a:pt x="55" y="23"/>
                      <a:pt x="53" y="56"/>
                      <a:pt x="51" y="62"/>
                    </a:cubicBezTo>
                    <a:cubicBezTo>
                      <a:pt x="48" y="70"/>
                      <a:pt x="26" y="68"/>
                      <a:pt x="18" y="67"/>
                    </a:cubicBezTo>
                    <a:cubicBezTo>
                      <a:pt x="12" y="67"/>
                      <a:pt x="3" y="21"/>
                      <a:pt x="0" y="0"/>
                    </a:cubicBezTo>
                    <a:cubicBezTo>
                      <a:pt x="9" y="2"/>
                      <a:pt x="28" y="6"/>
                      <a:pt x="55" y="5"/>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5" name="Freeform 829">
                <a:extLst>
                  <a:ext uri="{FF2B5EF4-FFF2-40B4-BE49-F238E27FC236}">
                    <a16:creationId xmlns:a16="http://schemas.microsoft.com/office/drawing/2014/main" xmlns="" id="{83D0B8E8-C63B-4180-A9AD-1F8ADEBB307C}"/>
                  </a:ext>
                </a:extLst>
              </p:cNvPr>
              <p:cNvSpPr>
                <a:spLocks/>
              </p:cNvSpPr>
              <p:nvPr/>
            </p:nvSpPr>
            <p:spPr bwMode="auto">
              <a:xfrm>
                <a:off x="8112126" y="3705225"/>
                <a:ext cx="88900" cy="122238"/>
              </a:xfrm>
              <a:custGeom>
                <a:avLst/>
                <a:gdLst>
                  <a:gd name="T0" fmla="*/ 54 w 58"/>
                  <a:gd name="T1" fmla="*/ 72 h 80"/>
                  <a:gd name="T2" fmla="*/ 21 w 58"/>
                  <a:gd name="T3" fmla="*/ 77 h 80"/>
                  <a:gd name="T4" fmla="*/ 0 w 58"/>
                  <a:gd name="T5" fmla="*/ 0 h 80"/>
                  <a:gd name="T6" fmla="*/ 57 w 58"/>
                  <a:gd name="T7" fmla="*/ 3 h 80"/>
                  <a:gd name="T8" fmla="*/ 58 w 58"/>
                  <a:gd name="T9" fmla="*/ 7 h 80"/>
                  <a:gd name="T10" fmla="*/ 54 w 58"/>
                  <a:gd name="T11" fmla="*/ 72 h 80"/>
                </a:gdLst>
                <a:ahLst/>
                <a:cxnLst>
                  <a:cxn ang="0">
                    <a:pos x="T0" y="T1"/>
                  </a:cxn>
                  <a:cxn ang="0">
                    <a:pos x="T2" y="T3"/>
                  </a:cxn>
                  <a:cxn ang="0">
                    <a:pos x="T4" y="T5"/>
                  </a:cxn>
                  <a:cxn ang="0">
                    <a:pos x="T6" y="T7"/>
                  </a:cxn>
                  <a:cxn ang="0">
                    <a:pos x="T8" y="T9"/>
                  </a:cxn>
                  <a:cxn ang="0">
                    <a:pos x="T10" y="T11"/>
                  </a:cxn>
                </a:cxnLst>
                <a:rect l="0" t="0" r="r" b="b"/>
                <a:pathLst>
                  <a:path w="58" h="80">
                    <a:moveTo>
                      <a:pt x="54" y="72"/>
                    </a:moveTo>
                    <a:cubicBezTo>
                      <a:pt x="51" y="80"/>
                      <a:pt x="28" y="78"/>
                      <a:pt x="21" y="77"/>
                    </a:cubicBezTo>
                    <a:cubicBezTo>
                      <a:pt x="13" y="77"/>
                      <a:pt x="0" y="0"/>
                      <a:pt x="0" y="0"/>
                    </a:cubicBezTo>
                    <a:cubicBezTo>
                      <a:pt x="0" y="0"/>
                      <a:pt x="54" y="1"/>
                      <a:pt x="57" y="3"/>
                    </a:cubicBezTo>
                    <a:cubicBezTo>
                      <a:pt x="58" y="4"/>
                      <a:pt x="58" y="5"/>
                      <a:pt x="58" y="7"/>
                    </a:cubicBezTo>
                    <a:cubicBezTo>
                      <a:pt x="56" y="55"/>
                      <a:pt x="56" y="65"/>
                      <a:pt x="54" y="72"/>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6" name="Freeform 830">
                <a:extLst>
                  <a:ext uri="{FF2B5EF4-FFF2-40B4-BE49-F238E27FC236}">
                    <a16:creationId xmlns:a16="http://schemas.microsoft.com/office/drawing/2014/main" xmlns="" id="{95BF9B8A-8474-4D48-A420-31B10E89C9C7}"/>
                  </a:ext>
                </a:extLst>
              </p:cNvPr>
              <p:cNvSpPr>
                <a:spLocks/>
              </p:cNvSpPr>
              <p:nvPr/>
            </p:nvSpPr>
            <p:spPr bwMode="auto">
              <a:xfrm>
                <a:off x="8034339" y="3716338"/>
                <a:ext cx="166688" cy="19050"/>
              </a:xfrm>
              <a:custGeom>
                <a:avLst/>
                <a:gdLst>
                  <a:gd name="T0" fmla="*/ 109 w 109"/>
                  <a:gd name="T1" fmla="*/ 3 h 13"/>
                  <a:gd name="T2" fmla="*/ 109 w 109"/>
                  <a:gd name="T3" fmla="*/ 0 h 13"/>
                  <a:gd name="T4" fmla="*/ 57 w 109"/>
                  <a:gd name="T5" fmla="*/ 7 h 13"/>
                  <a:gd name="T6" fmla="*/ 57 w 109"/>
                  <a:gd name="T7" fmla="*/ 7 h 13"/>
                  <a:gd name="T8" fmla="*/ 0 w 109"/>
                  <a:gd name="T9" fmla="*/ 2 h 13"/>
                  <a:gd name="T10" fmla="*/ 1 w 109"/>
                  <a:gd name="T11" fmla="*/ 5 h 13"/>
                  <a:gd name="T12" fmla="*/ 56 w 109"/>
                  <a:gd name="T13" fmla="*/ 12 h 13"/>
                  <a:gd name="T14" fmla="*/ 56 w 109"/>
                  <a:gd name="T15" fmla="*/ 12 h 13"/>
                  <a:gd name="T16" fmla="*/ 109 w 109"/>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
                    <a:moveTo>
                      <a:pt x="109" y="3"/>
                    </a:moveTo>
                    <a:cubicBezTo>
                      <a:pt x="109" y="2"/>
                      <a:pt x="109" y="1"/>
                      <a:pt x="109" y="0"/>
                    </a:cubicBezTo>
                    <a:cubicBezTo>
                      <a:pt x="101" y="4"/>
                      <a:pt x="79" y="7"/>
                      <a:pt x="57" y="7"/>
                    </a:cubicBezTo>
                    <a:cubicBezTo>
                      <a:pt x="57" y="7"/>
                      <a:pt x="57" y="7"/>
                      <a:pt x="57" y="7"/>
                    </a:cubicBezTo>
                    <a:cubicBezTo>
                      <a:pt x="35" y="7"/>
                      <a:pt x="12" y="5"/>
                      <a:pt x="0" y="2"/>
                    </a:cubicBezTo>
                    <a:cubicBezTo>
                      <a:pt x="0" y="3"/>
                      <a:pt x="0" y="4"/>
                      <a:pt x="1" y="5"/>
                    </a:cubicBezTo>
                    <a:cubicBezTo>
                      <a:pt x="9" y="8"/>
                      <a:pt x="30" y="13"/>
                      <a:pt x="56" y="12"/>
                    </a:cubicBezTo>
                    <a:cubicBezTo>
                      <a:pt x="56" y="12"/>
                      <a:pt x="56" y="12"/>
                      <a:pt x="56" y="12"/>
                    </a:cubicBezTo>
                    <a:cubicBezTo>
                      <a:pt x="72" y="11"/>
                      <a:pt x="90" y="9"/>
                      <a:pt x="109" y="3"/>
                    </a:cubicBezTo>
                    <a:close/>
                  </a:path>
                </a:pathLst>
              </a:custGeom>
              <a:solidFill>
                <a:srgbClr val="002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7" name="Freeform 831">
                <a:extLst>
                  <a:ext uri="{FF2B5EF4-FFF2-40B4-BE49-F238E27FC236}">
                    <a16:creationId xmlns:a16="http://schemas.microsoft.com/office/drawing/2014/main" xmlns="" id="{9E9D1071-E6B6-4231-A28B-7314D73C08B2}"/>
                  </a:ext>
                </a:extLst>
              </p:cNvPr>
              <p:cNvSpPr>
                <a:spLocks/>
              </p:cNvSpPr>
              <p:nvPr/>
            </p:nvSpPr>
            <p:spPr bwMode="auto">
              <a:xfrm>
                <a:off x="8032751" y="3708400"/>
                <a:ext cx="88900" cy="17463"/>
              </a:xfrm>
              <a:custGeom>
                <a:avLst/>
                <a:gdLst>
                  <a:gd name="T0" fmla="*/ 1 w 58"/>
                  <a:gd name="T1" fmla="*/ 7 h 12"/>
                  <a:gd name="T2" fmla="*/ 0 w 58"/>
                  <a:gd name="T3" fmla="*/ 3 h 12"/>
                  <a:gd name="T4" fmla="*/ 0 w 58"/>
                  <a:gd name="T5" fmla="*/ 0 h 12"/>
                  <a:gd name="T6" fmla="*/ 57 w 58"/>
                  <a:gd name="T7" fmla="*/ 4 h 12"/>
                  <a:gd name="T8" fmla="*/ 57 w 58"/>
                  <a:gd name="T9" fmla="*/ 5 h 12"/>
                  <a:gd name="T10" fmla="*/ 58 w 58"/>
                  <a:gd name="T11" fmla="*/ 12 h 12"/>
                  <a:gd name="T12" fmla="*/ 1 w 58"/>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1" y="7"/>
                    </a:moveTo>
                    <a:cubicBezTo>
                      <a:pt x="1" y="6"/>
                      <a:pt x="1" y="4"/>
                      <a:pt x="0" y="3"/>
                    </a:cubicBezTo>
                    <a:cubicBezTo>
                      <a:pt x="0" y="1"/>
                      <a:pt x="0" y="0"/>
                      <a:pt x="0" y="0"/>
                    </a:cubicBezTo>
                    <a:cubicBezTo>
                      <a:pt x="0" y="0"/>
                      <a:pt x="53" y="2"/>
                      <a:pt x="57" y="4"/>
                    </a:cubicBezTo>
                    <a:cubicBezTo>
                      <a:pt x="57" y="4"/>
                      <a:pt x="57" y="4"/>
                      <a:pt x="57" y="5"/>
                    </a:cubicBezTo>
                    <a:cubicBezTo>
                      <a:pt x="58" y="6"/>
                      <a:pt x="58" y="8"/>
                      <a:pt x="58" y="12"/>
                    </a:cubicBezTo>
                    <a:cubicBezTo>
                      <a:pt x="36" y="12"/>
                      <a:pt x="13" y="10"/>
                      <a:pt x="1" y="7"/>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8" name="Freeform 832">
                <a:extLst>
                  <a:ext uri="{FF2B5EF4-FFF2-40B4-BE49-F238E27FC236}">
                    <a16:creationId xmlns:a16="http://schemas.microsoft.com/office/drawing/2014/main" xmlns="" id="{08FA4540-7F48-49EB-9571-362E4DE65B5C}"/>
                  </a:ext>
                </a:extLst>
              </p:cNvPr>
              <p:cNvSpPr>
                <a:spLocks/>
              </p:cNvSpPr>
              <p:nvPr/>
            </p:nvSpPr>
            <p:spPr bwMode="auto">
              <a:xfrm>
                <a:off x="8183564" y="3556000"/>
                <a:ext cx="19050" cy="49213"/>
              </a:xfrm>
              <a:custGeom>
                <a:avLst/>
                <a:gdLst>
                  <a:gd name="T0" fmla="*/ 12 w 12"/>
                  <a:gd name="T1" fmla="*/ 31 h 32"/>
                  <a:gd name="T2" fmla="*/ 10 w 12"/>
                  <a:gd name="T3" fmla="*/ 31 h 32"/>
                  <a:gd name="T4" fmla="*/ 2 w 12"/>
                  <a:gd name="T5" fmla="*/ 32 h 32"/>
                  <a:gd name="T6" fmla="*/ 1 w 12"/>
                  <a:gd name="T7" fmla="*/ 7 h 32"/>
                  <a:gd name="T8" fmla="*/ 0 w 12"/>
                  <a:gd name="T9" fmla="*/ 0 h 32"/>
                  <a:gd name="T10" fmla="*/ 2 w 12"/>
                  <a:gd name="T11" fmla="*/ 0 h 32"/>
                  <a:gd name="T12" fmla="*/ 12 w 1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12" y="31"/>
                    </a:moveTo>
                    <a:cubicBezTo>
                      <a:pt x="11" y="31"/>
                      <a:pt x="10" y="31"/>
                      <a:pt x="10" y="31"/>
                    </a:cubicBezTo>
                    <a:cubicBezTo>
                      <a:pt x="7" y="32"/>
                      <a:pt x="4" y="32"/>
                      <a:pt x="2" y="32"/>
                    </a:cubicBezTo>
                    <a:cubicBezTo>
                      <a:pt x="1" y="7"/>
                      <a:pt x="1" y="7"/>
                      <a:pt x="1" y="7"/>
                    </a:cubicBezTo>
                    <a:cubicBezTo>
                      <a:pt x="0" y="0"/>
                      <a:pt x="0" y="0"/>
                      <a:pt x="0" y="0"/>
                    </a:cubicBezTo>
                    <a:cubicBezTo>
                      <a:pt x="0" y="0"/>
                      <a:pt x="1" y="0"/>
                      <a:pt x="2" y="0"/>
                    </a:cubicBezTo>
                    <a:cubicBezTo>
                      <a:pt x="7" y="3"/>
                      <a:pt x="11" y="20"/>
                      <a:pt x="12" y="31"/>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9" name="Freeform 833">
                <a:extLst>
                  <a:ext uri="{FF2B5EF4-FFF2-40B4-BE49-F238E27FC236}">
                    <a16:creationId xmlns:a16="http://schemas.microsoft.com/office/drawing/2014/main" xmlns="" id="{4E78DDCD-B5CC-4261-9044-0A0F5602887A}"/>
                  </a:ext>
                </a:extLst>
              </p:cNvPr>
              <p:cNvSpPr>
                <a:spLocks/>
              </p:cNvSpPr>
              <p:nvPr/>
            </p:nvSpPr>
            <p:spPr bwMode="auto">
              <a:xfrm>
                <a:off x="8012114" y="3552825"/>
                <a:ext cx="206375" cy="173038"/>
              </a:xfrm>
              <a:custGeom>
                <a:avLst/>
                <a:gdLst>
                  <a:gd name="T0" fmla="*/ 126 w 135"/>
                  <a:gd name="T1" fmla="*/ 103 h 113"/>
                  <a:gd name="T2" fmla="*/ 125 w 135"/>
                  <a:gd name="T3" fmla="*/ 105 h 113"/>
                  <a:gd name="T4" fmla="*/ 71 w 135"/>
                  <a:gd name="T5" fmla="*/ 113 h 113"/>
                  <a:gd name="T6" fmla="*/ 14 w 135"/>
                  <a:gd name="T7" fmla="*/ 108 h 113"/>
                  <a:gd name="T8" fmla="*/ 6 w 135"/>
                  <a:gd name="T9" fmla="*/ 104 h 113"/>
                  <a:gd name="T10" fmla="*/ 6 w 135"/>
                  <a:gd name="T11" fmla="*/ 104 h 113"/>
                  <a:gd name="T12" fmla="*/ 6 w 135"/>
                  <a:gd name="T13" fmla="*/ 104 h 113"/>
                  <a:gd name="T14" fmla="*/ 6 w 135"/>
                  <a:gd name="T15" fmla="*/ 76 h 113"/>
                  <a:gd name="T16" fmla="*/ 5 w 135"/>
                  <a:gd name="T17" fmla="*/ 68 h 113"/>
                  <a:gd name="T18" fmla="*/ 14 w 135"/>
                  <a:gd name="T19" fmla="*/ 44 h 113"/>
                  <a:gd name="T20" fmla="*/ 13 w 135"/>
                  <a:gd name="T21" fmla="*/ 40 h 113"/>
                  <a:gd name="T22" fmla="*/ 10 w 135"/>
                  <a:gd name="T23" fmla="*/ 31 h 113"/>
                  <a:gd name="T24" fmla="*/ 10 w 135"/>
                  <a:gd name="T25" fmla="*/ 30 h 113"/>
                  <a:gd name="T26" fmla="*/ 24 w 135"/>
                  <a:gd name="T27" fmla="*/ 1 h 113"/>
                  <a:gd name="T28" fmla="*/ 24 w 135"/>
                  <a:gd name="T29" fmla="*/ 1 h 113"/>
                  <a:gd name="T30" fmla="*/ 25 w 135"/>
                  <a:gd name="T31" fmla="*/ 1 h 113"/>
                  <a:gd name="T32" fmla="*/ 26 w 135"/>
                  <a:gd name="T33" fmla="*/ 1 h 113"/>
                  <a:gd name="T34" fmla="*/ 46 w 135"/>
                  <a:gd name="T35" fmla="*/ 1 h 113"/>
                  <a:gd name="T36" fmla="*/ 110 w 135"/>
                  <a:gd name="T37" fmla="*/ 1 h 113"/>
                  <a:gd name="T38" fmla="*/ 111 w 135"/>
                  <a:gd name="T39" fmla="*/ 1 h 113"/>
                  <a:gd name="T40" fmla="*/ 112 w 135"/>
                  <a:gd name="T41" fmla="*/ 1 h 113"/>
                  <a:gd name="T42" fmla="*/ 114 w 135"/>
                  <a:gd name="T43" fmla="*/ 2 h 113"/>
                  <a:gd name="T44" fmla="*/ 124 w 135"/>
                  <a:gd name="T45" fmla="*/ 33 h 113"/>
                  <a:gd name="T46" fmla="*/ 124 w 135"/>
                  <a:gd name="T47" fmla="*/ 34 h 113"/>
                  <a:gd name="T48" fmla="*/ 124 w 135"/>
                  <a:gd name="T49" fmla="*/ 39 h 113"/>
                  <a:gd name="T50" fmla="*/ 121 w 135"/>
                  <a:gd name="T51" fmla="*/ 47 h 113"/>
                  <a:gd name="T52" fmla="*/ 124 w 135"/>
                  <a:gd name="T53" fmla="*/ 76 h 113"/>
                  <a:gd name="T54" fmla="*/ 126 w 135"/>
                  <a:gd name="T55"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113">
                    <a:moveTo>
                      <a:pt x="126" y="103"/>
                    </a:moveTo>
                    <a:cubicBezTo>
                      <a:pt x="126" y="104"/>
                      <a:pt x="126" y="104"/>
                      <a:pt x="125" y="105"/>
                    </a:cubicBezTo>
                    <a:cubicBezTo>
                      <a:pt x="120" y="110"/>
                      <a:pt x="96" y="113"/>
                      <a:pt x="71" y="113"/>
                    </a:cubicBezTo>
                    <a:cubicBezTo>
                      <a:pt x="49" y="113"/>
                      <a:pt x="26" y="111"/>
                      <a:pt x="14" y="108"/>
                    </a:cubicBezTo>
                    <a:cubicBezTo>
                      <a:pt x="10" y="107"/>
                      <a:pt x="7" y="105"/>
                      <a:pt x="6" y="104"/>
                    </a:cubicBezTo>
                    <a:cubicBezTo>
                      <a:pt x="6" y="104"/>
                      <a:pt x="6" y="104"/>
                      <a:pt x="6" y="104"/>
                    </a:cubicBezTo>
                    <a:cubicBezTo>
                      <a:pt x="6" y="104"/>
                      <a:pt x="6" y="104"/>
                      <a:pt x="6" y="104"/>
                    </a:cubicBezTo>
                    <a:cubicBezTo>
                      <a:pt x="0" y="94"/>
                      <a:pt x="1" y="80"/>
                      <a:pt x="6" y="76"/>
                    </a:cubicBezTo>
                    <a:cubicBezTo>
                      <a:pt x="11" y="74"/>
                      <a:pt x="7" y="72"/>
                      <a:pt x="5" y="68"/>
                    </a:cubicBezTo>
                    <a:cubicBezTo>
                      <a:pt x="0" y="53"/>
                      <a:pt x="12" y="45"/>
                      <a:pt x="14" y="44"/>
                    </a:cubicBezTo>
                    <a:cubicBezTo>
                      <a:pt x="16" y="43"/>
                      <a:pt x="13" y="40"/>
                      <a:pt x="13" y="40"/>
                    </a:cubicBezTo>
                    <a:cubicBezTo>
                      <a:pt x="11" y="37"/>
                      <a:pt x="10" y="34"/>
                      <a:pt x="10" y="31"/>
                    </a:cubicBezTo>
                    <a:cubicBezTo>
                      <a:pt x="10" y="30"/>
                      <a:pt x="10" y="30"/>
                      <a:pt x="10" y="30"/>
                    </a:cubicBezTo>
                    <a:cubicBezTo>
                      <a:pt x="9" y="17"/>
                      <a:pt x="21" y="2"/>
                      <a:pt x="24" y="1"/>
                    </a:cubicBezTo>
                    <a:cubicBezTo>
                      <a:pt x="24" y="1"/>
                      <a:pt x="24" y="1"/>
                      <a:pt x="24" y="1"/>
                    </a:cubicBezTo>
                    <a:cubicBezTo>
                      <a:pt x="25" y="1"/>
                      <a:pt x="25" y="1"/>
                      <a:pt x="25" y="1"/>
                    </a:cubicBezTo>
                    <a:cubicBezTo>
                      <a:pt x="26" y="1"/>
                      <a:pt x="26" y="1"/>
                      <a:pt x="26" y="1"/>
                    </a:cubicBezTo>
                    <a:cubicBezTo>
                      <a:pt x="32" y="1"/>
                      <a:pt x="46" y="1"/>
                      <a:pt x="46" y="1"/>
                    </a:cubicBezTo>
                    <a:cubicBezTo>
                      <a:pt x="77" y="0"/>
                      <a:pt x="100" y="0"/>
                      <a:pt x="110" y="1"/>
                    </a:cubicBezTo>
                    <a:cubicBezTo>
                      <a:pt x="110" y="1"/>
                      <a:pt x="110" y="1"/>
                      <a:pt x="111" y="1"/>
                    </a:cubicBezTo>
                    <a:cubicBezTo>
                      <a:pt x="111" y="1"/>
                      <a:pt x="112" y="1"/>
                      <a:pt x="112" y="1"/>
                    </a:cubicBezTo>
                    <a:cubicBezTo>
                      <a:pt x="113" y="1"/>
                      <a:pt x="113" y="1"/>
                      <a:pt x="114" y="2"/>
                    </a:cubicBezTo>
                    <a:cubicBezTo>
                      <a:pt x="119" y="5"/>
                      <a:pt x="123" y="22"/>
                      <a:pt x="124" y="33"/>
                    </a:cubicBezTo>
                    <a:cubicBezTo>
                      <a:pt x="124" y="33"/>
                      <a:pt x="124" y="34"/>
                      <a:pt x="124" y="34"/>
                    </a:cubicBezTo>
                    <a:cubicBezTo>
                      <a:pt x="124" y="36"/>
                      <a:pt x="124" y="38"/>
                      <a:pt x="124" y="39"/>
                    </a:cubicBezTo>
                    <a:cubicBezTo>
                      <a:pt x="123" y="44"/>
                      <a:pt x="121" y="47"/>
                      <a:pt x="121" y="47"/>
                    </a:cubicBezTo>
                    <a:cubicBezTo>
                      <a:pt x="135" y="56"/>
                      <a:pt x="127" y="73"/>
                      <a:pt x="124" y="76"/>
                    </a:cubicBezTo>
                    <a:cubicBezTo>
                      <a:pt x="122" y="77"/>
                      <a:pt x="134" y="83"/>
                      <a:pt x="126" y="103"/>
                    </a:cubicBezTo>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0" name="Freeform 834">
                <a:extLst>
                  <a:ext uri="{FF2B5EF4-FFF2-40B4-BE49-F238E27FC236}">
                    <a16:creationId xmlns:a16="http://schemas.microsoft.com/office/drawing/2014/main" xmlns="" id="{37C4C85D-6870-4F63-9059-5C33E6D40DDE}"/>
                  </a:ext>
                </a:extLst>
              </p:cNvPr>
              <p:cNvSpPr>
                <a:spLocks/>
              </p:cNvSpPr>
              <p:nvPr/>
            </p:nvSpPr>
            <p:spPr bwMode="auto">
              <a:xfrm>
                <a:off x="8108951" y="3567113"/>
                <a:ext cx="9525" cy="158750"/>
              </a:xfrm>
              <a:custGeom>
                <a:avLst/>
                <a:gdLst>
                  <a:gd name="T0" fmla="*/ 3 w 6"/>
                  <a:gd name="T1" fmla="*/ 0 h 104"/>
                  <a:gd name="T2" fmla="*/ 3 w 6"/>
                  <a:gd name="T3" fmla="*/ 104 h 104"/>
                  <a:gd name="T4" fmla="*/ 6 w 6"/>
                  <a:gd name="T5" fmla="*/ 0 h 104"/>
                  <a:gd name="T6" fmla="*/ 3 w 6"/>
                  <a:gd name="T7" fmla="*/ 0 h 104"/>
                </a:gdLst>
                <a:ahLst/>
                <a:cxnLst>
                  <a:cxn ang="0">
                    <a:pos x="T0" y="T1"/>
                  </a:cxn>
                  <a:cxn ang="0">
                    <a:pos x="T2" y="T3"/>
                  </a:cxn>
                  <a:cxn ang="0">
                    <a:pos x="T4" y="T5"/>
                  </a:cxn>
                  <a:cxn ang="0">
                    <a:pos x="T6" y="T7"/>
                  </a:cxn>
                </a:cxnLst>
                <a:rect l="0" t="0" r="r" b="b"/>
                <a:pathLst>
                  <a:path w="6" h="104">
                    <a:moveTo>
                      <a:pt x="3" y="0"/>
                    </a:moveTo>
                    <a:cubicBezTo>
                      <a:pt x="3" y="0"/>
                      <a:pt x="0" y="104"/>
                      <a:pt x="3" y="104"/>
                    </a:cubicBezTo>
                    <a:cubicBezTo>
                      <a:pt x="6" y="104"/>
                      <a:pt x="6" y="0"/>
                      <a:pt x="6" y="0"/>
                    </a:cubicBezTo>
                    <a:cubicBezTo>
                      <a:pt x="3" y="0"/>
                      <a:pt x="3" y="0"/>
                      <a:pt x="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1" name="Freeform 835">
                <a:extLst>
                  <a:ext uri="{FF2B5EF4-FFF2-40B4-BE49-F238E27FC236}">
                    <a16:creationId xmlns:a16="http://schemas.microsoft.com/office/drawing/2014/main" xmlns="" id="{BF586887-0FCA-4428-81D7-CCEFFB5E0064}"/>
                  </a:ext>
                </a:extLst>
              </p:cNvPr>
              <p:cNvSpPr>
                <a:spLocks/>
              </p:cNvSpPr>
              <p:nvPr/>
            </p:nvSpPr>
            <p:spPr bwMode="auto">
              <a:xfrm>
                <a:off x="8164514" y="3622675"/>
                <a:ext cx="30163" cy="9525"/>
              </a:xfrm>
              <a:custGeom>
                <a:avLst/>
                <a:gdLst>
                  <a:gd name="T0" fmla="*/ 18 w 20"/>
                  <a:gd name="T1" fmla="*/ 1 h 6"/>
                  <a:gd name="T2" fmla="*/ 17 w 20"/>
                  <a:gd name="T3" fmla="*/ 1 h 6"/>
                  <a:gd name="T4" fmla="*/ 5 w 20"/>
                  <a:gd name="T5" fmla="*/ 2 h 6"/>
                  <a:gd name="T6" fmla="*/ 3 w 20"/>
                  <a:gd name="T7" fmla="*/ 2 h 6"/>
                  <a:gd name="T8" fmla="*/ 1 w 20"/>
                  <a:gd name="T9" fmla="*/ 4 h 6"/>
                  <a:gd name="T10" fmla="*/ 2 w 20"/>
                  <a:gd name="T11" fmla="*/ 6 h 6"/>
                  <a:gd name="T12" fmla="*/ 5 w 20"/>
                  <a:gd name="T13" fmla="*/ 6 h 6"/>
                  <a:gd name="T14" fmla="*/ 19 w 20"/>
                  <a:gd name="T15" fmla="*/ 4 h 6"/>
                  <a:gd name="T16" fmla="*/ 20 w 20"/>
                  <a:gd name="T17" fmla="*/ 2 h 6"/>
                  <a:gd name="T18" fmla="*/ 18 w 20"/>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
                    <a:moveTo>
                      <a:pt x="18" y="1"/>
                    </a:moveTo>
                    <a:cubicBezTo>
                      <a:pt x="18" y="1"/>
                      <a:pt x="17" y="1"/>
                      <a:pt x="17" y="1"/>
                    </a:cubicBezTo>
                    <a:cubicBezTo>
                      <a:pt x="14" y="1"/>
                      <a:pt x="9" y="2"/>
                      <a:pt x="5" y="2"/>
                    </a:cubicBezTo>
                    <a:cubicBezTo>
                      <a:pt x="4" y="2"/>
                      <a:pt x="3" y="2"/>
                      <a:pt x="3" y="2"/>
                    </a:cubicBezTo>
                    <a:cubicBezTo>
                      <a:pt x="2" y="2"/>
                      <a:pt x="1" y="3"/>
                      <a:pt x="1" y="4"/>
                    </a:cubicBezTo>
                    <a:cubicBezTo>
                      <a:pt x="0" y="5"/>
                      <a:pt x="1" y="6"/>
                      <a:pt x="2" y="6"/>
                    </a:cubicBezTo>
                    <a:cubicBezTo>
                      <a:pt x="3" y="6"/>
                      <a:pt x="4" y="6"/>
                      <a:pt x="5" y="6"/>
                    </a:cubicBezTo>
                    <a:cubicBezTo>
                      <a:pt x="11" y="6"/>
                      <a:pt x="18" y="5"/>
                      <a:pt x="19" y="4"/>
                    </a:cubicBezTo>
                    <a:cubicBezTo>
                      <a:pt x="20" y="4"/>
                      <a:pt x="20" y="3"/>
                      <a:pt x="20" y="2"/>
                    </a:cubicBezTo>
                    <a:cubicBezTo>
                      <a:pt x="20" y="1"/>
                      <a:pt x="19" y="0"/>
                      <a:pt x="18" y="1"/>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2" name="Freeform 836">
                <a:extLst>
                  <a:ext uri="{FF2B5EF4-FFF2-40B4-BE49-F238E27FC236}">
                    <a16:creationId xmlns:a16="http://schemas.microsoft.com/office/drawing/2014/main" xmlns="" id="{2D07C26E-706E-4D87-94FC-9892C8EC4425}"/>
                  </a:ext>
                </a:extLst>
              </p:cNvPr>
              <p:cNvSpPr>
                <a:spLocks/>
              </p:cNvSpPr>
              <p:nvPr/>
            </p:nvSpPr>
            <p:spPr bwMode="auto">
              <a:xfrm>
                <a:off x="8026401" y="3663950"/>
                <a:ext cx="57150" cy="11113"/>
              </a:xfrm>
              <a:custGeom>
                <a:avLst/>
                <a:gdLst>
                  <a:gd name="T0" fmla="*/ 1 w 38"/>
                  <a:gd name="T1" fmla="*/ 4 h 7"/>
                  <a:gd name="T2" fmla="*/ 33 w 38"/>
                  <a:gd name="T3" fmla="*/ 7 h 7"/>
                  <a:gd name="T4" fmla="*/ 36 w 38"/>
                  <a:gd name="T5" fmla="*/ 7 h 7"/>
                  <a:gd name="T6" fmla="*/ 38 w 38"/>
                  <a:gd name="T7" fmla="*/ 5 h 7"/>
                  <a:gd name="T8" fmla="*/ 35 w 38"/>
                  <a:gd name="T9" fmla="*/ 3 h 7"/>
                  <a:gd name="T10" fmla="*/ 33 w 38"/>
                  <a:gd name="T11" fmla="*/ 3 h 7"/>
                  <a:gd name="T12" fmla="*/ 14 w 38"/>
                  <a:gd name="T13" fmla="*/ 2 h 7"/>
                  <a:gd name="T14" fmla="*/ 5 w 38"/>
                  <a:gd name="T15" fmla="*/ 1 h 7"/>
                  <a:gd name="T16" fmla="*/ 2 w 38"/>
                  <a:gd name="T17" fmla="*/ 0 h 7"/>
                  <a:gd name="T18" fmla="*/ 0 w 38"/>
                  <a:gd name="T19" fmla="*/ 2 h 7"/>
                  <a:gd name="T20" fmla="*/ 1 w 38"/>
                  <a:gd name="T21" fmla="*/ 4 h 7"/>
                  <a:gd name="T22" fmla="*/ 1 w 38"/>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7">
                    <a:moveTo>
                      <a:pt x="1" y="4"/>
                    </a:moveTo>
                    <a:cubicBezTo>
                      <a:pt x="2" y="4"/>
                      <a:pt x="22" y="7"/>
                      <a:pt x="33" y="7"/>
                    </a:cubicBezTo>
                    <a:cubicBezTo>
                      <a:pt x="34" y="7"/>
                      <a:pt x="35" y="7"/>
                      <a:pt x="36" y="7"/>
                    </a:cubicBezTo>
                    <a:cubicBezTo>
                      <a:pt x="37" y="7"/>
                      <a:pt x="38" y="6"/>
                      <a:pt x="38" y="5"/>
                    </a:cubicBezTo>
                    <a:cubicBezTo>
                      <a:pt x="38" y="4"/>
                      <a:pt x="37" y="3"/>
                      <a:pt x="35" y="3"/>
                    </a:cubicBezTo>
                    <a:cubicBezTo>
                      <a:pt x="35" y="3"/>
                      <a:pt x="34" y="3"/>
                      <a:pt x="33" y="3"/>
                    </a:cubicBezTo>
                    <a:cubicBezTo>
                      <a:pt x="28" y="3"/>
                      <a:pt x="20" y="3"/>
                      <a:pt x="14" y="2"/>
                    </a:cubicBezTo>
                    <a:cubicBezTo>
                      <a:pt x="10" y="1"/>
                      <a:pt x="8" y="1"/>
                      <a:pt x="5" y="1"/>
                    </a:cubicBezTo>
                    <a:cubicBezTo>
                      <a:pt x="3" y="0"/>
                      <a:pt x="2" y="0"/>
                      <a:pt x="2" y="0"/>
                    </a:cubicBezTo>
                    <a:cubicBezTo>
                      <a:pt x="1" y="0"/>
                      <a:pt x="0" y="1"/>
                      <a:pt x="0" y="2"/>
                    </a:cubicBezTo>
                    <a:cubicBezTo>
                      <a:pt x="0" y="3"/>
                      <a:pt x="0" y="4"/>
                      <a:pt x="1" y="4"/>
                    </a:cubicBezTo>
                    <a:cubicBezTo>
                      <a:pt x="1" y="4"/>
                      <a:pt x="1" y="4"/>
                      <a:pt x="1" y="4"/>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3" name="Freeform 837">
                <a:extLst>
                  <a:ext uri="{FF2B5EF4-FFF2-40B4-BE49-F238E27FC236}">
                    <a16:creationId xmlns:a16="http://schemas.microsoft.com/office/drawing/2014/main" xmlns="" id="{D7808BE0-2392-4F03-8D84-9479BA3303B0}"/>
                  </a:ext>
                </a:extLst>
              </p:cNvPr>
              <p:cNvSpPr>
                <a:spLocks/>
              </p:cNvSpPr>
              <p:nvPr/>
            </p:nvSpPr>
            <p:spPr bwMode="auto">
              <a:xfrm>
                <a:off x="8167689" y="3667125"/>
                <a:ext cx="38100" cy="7938"/>
              </a:xfrm>
              <a:custGeom>
                <a:avLst/>
                <a:gdLst>
                  <a:gd name="T0" fmla="*/ 23 w 25"/>
                  <a:gd name="T1" fmla="*/ 0 h 5"/>
                  <a:gd name="T2" fmla="*/ 14 w 25"/>
                  <a:gd name="T3" fmla="*/ 0 h 5"/>
                  <a:gd name="T4" fmla="*/ 2 w 25"/>
                  <a:gd name="T5" fmla="*/ 1 h 5"/>
                  <a:gd name="T6" fmla="*/ 0 w 25"/>
                  <a:gd name="T7" fmla="*/ 3 h 5"/>
                  <a:gd name="T8" fmla="*/ 2 w 25"/>
                  <a:gd name="T9" fmla="*/ 5 h 5"/>
                  <a:gd name="T10" fmla="*/ 23 w 25"/>
                  <a:gd name="T11" fmla="*/ 4 h 5"/>
                  <a:gd name="T12" fmla="*/ 25 w 25"/>
                  <a:gd name="T13" fmla="*/ 2 h 5"/>
                  <a:gd name="T14" fmla="*/ 23 w 2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
                    <a:moveTo>
                      <a:pt x="23" y="0"/>
                    </a:moveTo>
                    <a:cubicBezTo>
                      <a:pt x="23" y="0"/>
                      <a:pt x="19" y="0"/>
                      <a:pt x="14" y="0"/>
                    </a:cubicBezTo>
                    <a:cubicBezTo>
                      <a:pt x="10" y="1"/>
                      <a:pt x="4" y="1"/>
                      <a:pt x="2" y="1"/>
                    </a:cubicBezTo>
                    <a:cubicBezTo>
                      <a:pt x="1" y="1"/>
                      <a:pt x="0" y="2"/>
                      <a:pt x="0" y="3"/>
                    </a:cubicBezTo>
                    <a:cubicBezTo>
                      <a:pt x="0" y="5"/>
                      <a:pt x="1" y="5"/>
                      <a:pt x="2" y="5"/>
                    </a:cubicBezTo>
                    <a:cubicBezTo>
                      <a:pt x="7" y="5"/>
                      <a:pt x="23" y="4"/>
                      <a:pt x="23" y="4"/>
                    </a:cubicBezTo>
                    <a:cubicBezTo>
                      <a:pt x="24" y="4"/>
                      <a:pt x="25" y="3"/>
                      <a:pt x="25" y="2"/>
                    </a:cubicBezTo>
                    <a:cubicBezTo>
                      <a:pt x="25" y="1"/>
                      <a:pt x="24" y="0"/>
                      <a:pt x="2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4" name="Freeform 838">
                <a:extLst>
                  <a:ext uri="{FF2B5EF4-FFF2-40B4-BE49-F238E27FC236}">
                    <a16:creationId xmlns:a16="http://schemas.microsoft.com/office/drawing/2014/main" xmlns="" id="{9E4B9081-CF91-455B-8426-14C7224328CE}"/>
                  </a:ext>
                </a:extLst>
              </p:cNvPr>
              <p:cNvSpPr>
                <a:spLocks/>
              </p:cNvSpPr>
              <p:nvPr/>
            </p:nvSpPr>
            <p:spPr bwMode="auto">
              <a:xfrm>
                <a:off x="8018464" y="3651250"/>
                <a:ext cx="6350" cy="12700"/>
              </a:xfrm>
              <a:custGeom>
                <a:avLst/>
                <a:gdLst>
                  <a:gd name="T0" fmla="*/ 0 w 4"/>
                  <a:gd name="T1" fmla="*/ 0 h 8"/>
                  <a:gd name="T2" fmla="*/ 4 w 4"/>
                  <a:gd name="T3" fmla="*/ 8 h 8"/>
                  <a:gd name="T4" fmla="*/ 1 w 4"/>
                  <a:gd name="T5" fmla="*/ 4 h 8"/>
                  <a:gd name="T6" fmla="*/ 1 w 4"/>
                  <a:gd name="T7" fmla="*/ 1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0"/>
                      <a:pt x="1" y="4"/>
                      <a:pt x="4" y="8"/>
                    </a:cubicBezTo>
                    <a:cubicBezTo>
                      <a:pt x="3" y="7"/>
                      <a:pt x="2" y="5"/>
                      <a:pt x="1" y="4"/>
                    </a:cubicBezTo>
                    <a:cubicBezTo>
                      <a:pt x="1" y="3"/>
                      <a:pt x="1" y="2"/>
                      <a:pt x="1" y="1"/>
                    </a:cubicBezTo>
                    <a:cubicBezTo>
                      <a:pt x="0" y="1"/>
                      <a:pt x="0" y="0"/>
                      <a:pt x="0"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5" name="Freeform 839">
                <a:extLst>
                  <a:ext uri="{FF2B5EF4-FFF2-40B4-BE49-F238E27FC236}">
                    <a16:creationId xmlns:a16="http://schemas.microsoft.com/office/drawing/2014/main" xmlns="" id="{645206AB-8B66-434B-9750-52DB37AF8958}"/>
                  </a:ext>
                </a:extLst>
              </p:cNvPr>
              <p:cNvSpPr>
                <a:spLocks/>
              </p:cNvSpPr>
              <p:nvPr/>
            </p:nvSpPr>
            <p:spPr bwMode="auto">
              <a:xfrm>
                <a:off x="8020051" y="3652838"/>
                <a:ext cx="20638" cy="12700"/>
              </a:xfrm>
              <a:custGeom>
                <a:avLst/>
                <a:gdLst>
                  <a:gd name="T0" fmla="*/ 0 w 14"/>
                  <a:gd name="T1" fmla="*/ 0 h 8"/>
                  <a:gd name="T2" fmla="*/ 0 w 14"/>
                  <a:gd name="T3" fmla="*/ 3 h 8"/>
                  <a:gd name="T4" fmla="*/ 3 w 14"/>
                  <a:gd name="T5" fmla="*/ 7 h 8"/>
                  <a:gd name="T6" fmla="*/ 4 w 14"/>
                  <a:gd name="T7" fmla="*/ 8 h 8"/>
                  <a:gd name="T8" fmla="*/ 4 w 14"/>
                  <a:gd name="T9" fmla="*/ 8 h 8"/>
                  <a:gd name="T10" fmla="*/ 6 w 14"/>
                  <a:gd name="T11" fmla="*/ 7 h 8"/>
                  <a:gd name="T12" fmla="*/ 6 w 14"/>
                  <a:gd name="T13" fmla="*/ 7 h 8"/>
                  <a:gd name="T14" fmla="*/ 9 w 14"/>
                  <a:gd name="T15" fmla="*/ 8 h 8"/>
                  <a:gd name="T16" fmla="*/ 14 w 14"/>
                  <a:gd name="T17" fmla="*/ 8 h 8"/>
                  <a:gd name="T18" fmla="*/ 0 w 1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0" y="0"/>
                    </a:moveTo>
                    <a:cubicBezTo>
                      <a:pt x="0" y="1"/>
                      <a:pt x="0" y="2"/>
                      <a:pt x="0" y="3"/>
                    </a:cubicBezTo>
                    <a:cubicBezTo>
                      <a:pt x="1" y="4"/>
                      <a:pt x="2" y="6"/>
                      <a:pt x="3" y="7"/>
                    </a:cubicBezTo>
                    <a:cubicBezTo>
                      <a:pt x="3" y="7"/>
                      <a:pt x="3" y="8"/>
                      <a:pt x="4" y="8"/>
                    </a:cubicBezTo>
                    <a:cubicBezTo>
                      <a:pt x="4" y="8"/>
                      <a:pt x="4" y="8"/>
                      <a:pt x="4" y="8"/>
                    </a:cubicBezTo>
                    <a:cubicBezTo>
                      <a:pt x="4" y="8"/>
                      <a:pt x="5" y="7"/>
                      <a:pt x="6" y="7"/>
                    </a:cubicBezTo>
                    <a:cubicBezTo>
                      <a:pt x="6" y="7"/>
                      <a:pt x="6" y="7"/>
                      <a:pt x="6" y="7"/>
                    </a:cubicBezTo>
                    <a:cubicBezTo>
                      <a:pt x="6" y="7"/>
                      <a:pt x="7" y="7"/>
                      <a:pt x="9" y="8"/>
                    </a:cubicBezTo>
                    <a:cubicBezTo>
                      <a:pt x="11" y="8"/>
                      <a:pt x="12" y="8"/>
                      <a:pt x="14" y="8"/>
                    </a:cubicBezTo>
                    <a:cubicBezTo>
                      <a:pt x="4" y="5"/>
                      <a:pt x="0" y="1"/>
                      <a:pt x="0"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6" name="Freeform 840">
                <a:extLst>
                  <a:ext uri="{FF2B5EF4-FFF2-40B4-BE49-F238E27FC236}">
                    <a16:creationId xmlns:a16="http://schemas.microsoft.com/office/drawing/2014/main" xmlns="" id="{F38D3BF6-DED5-4263-8A95-C976E5CD38C3}"/>
                  </a:ext>
                </a:extLst>
              </p:cNvPr>
              <p:cNvSpPr>
                <a:spLocks/>
              </p:cNvSpPr>
              <p:nvPr/>
            </p:nvSpPr>
            <p:spPr bwMode="auto">
              <a:xfrm>
                <a:off x="8026401" y="3663950"/>
                <a:ext cx="41275" cy="7938"/>
              </a:xfrm>
              <a:custGeom>
                <a:avLst/>
                <a:gdLst>
                  <a:gd name="T0" fmla="*/ 2 w 27"/>
                  <a:gd name="T1" fmla="*/ 0 h 5"/>
                  <a:gd name="T2" fmla="*/ 0 w 27"/>
                  <a:gd name="T3" fmla="*/ 1 h 5"/>
                  <a:gd name="T4" fmla="*/ 27 w 27"/>
                  <a:gd name="T5" fmla="*/ 5 h 5"/>
                  <a:gd name="T6" fmla="*/ 10 w 27"/>
                  <a:gd name="T7" fmla="*/ 1 h 5"/>
                  <a:gd name="T8" fmla="*/ 5 w 27"/>
                  <a:gd name="T9" fmla="*/ 1 h 5"/>
                  <a:gd name="T10" fmla="*/ 2 w 27"/>
                  <a:gd name="T11" fmla="*/ 0 h 5"/>
                  <a:gd name="T12" fmla="*/ 2 w 2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7" h="5">
                    <a:moveTo>
                      <a:pt x="2" y="0"/>
                    </a:moveTo>
                    <a:cubicBezTo>
                      <a:pt x="1" y="0"/>
                      <a:pt x="0" y="1"/>
                      <a:pt x="0" y="1"/>
                    </a:cubicBezTo>
                    <a:cubicBezTo>
                      <a:pt x="4" y="4"/>
                      <a:pt x="27" y="5"/>
                      <a:pt x="27" y="5"/>
                    </a:cubicBezTo>
                    <a:cubicBezTo>
                      <a:pt x="20" y="4"/>
                      <a:pt x="14" y="3"/>
                      <a:pt x="10" y="1"/>
                    </a:cubicBezTo>
                    <a:cubicBezTo>
                      <a:pt x="8" y="1"/>
                      <a:pt x="7" y="1"/>
                      <a:pt x="5" y="1"/>
                    </a:cubicBezTo>
                    <a:cubicBezTo>
                      <a:pt x="3" y="0"/>
                      <a:pt x="2" y="0"/>
                      <a:pt x="2" y="0"/>
                    </a:cubicBezTo>
                    <a:cubicBezTo>
                      <a:pt x="2" y="0"/>
                      <a:pt x="2" y="0"/>
                      <a:pt x="2"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7" name="Freeform 841">
                <a:extLst>
                  <a:ext uri="{FF2B5EF4-FFF2-40B4-BE49-F238E27FC236}">
                    <a16:creationId xmlns:a16="http://schemas.microsoft.com/office/drawing/2014/main" xmlns="" id="{C70511C2-8629-4A46-AEE7-70BA58A8C073}"/>
                  </a:ext>
                </a:extLst>
              </p:cNvPr>
              <p:cNvSpPr>
                <a:spLocks/>
              </p:cNvSpPr>
              <p:nvPr/>
            </p:nvSpPr>
            <p:spPr bwMode="auto">
              <a:xfrm>
                <a:off x="8199439" y="3614738"/>
                <a:ext cx="1588" cy="7938"/>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1" y="2"/>
                      <a:pt x="0" y="3"/>
                      <a:pt x="0" y="5"/>
                    </a:cubicBezTo>
                    <a:cubicBezTo>
                      <a:pt x="1" y="3"/>
                      <a:pt x="1" y="1"/>
                      <a:pt x="1"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8" name="Freeform 842">
                <a:extLst>
                  <a:ext uri="{FF2B5EF4-FFF2-40B4-BE49-F238E27FC236}">
                    <a16:creationId xmlns:a16="http://schemas.microsoft.com/office/drawing/2014/main" xmlns="" id="{02C2BCB0-2AC0-4568-BC8D-C0405E745579}"/>
                  </a:ext>
                </a:extLst>
              </p:cNvPr>
              <p:cNvSpPr>
                <a:spLocks/>
              </p:cNvSpPr>
              <p:nvPr/>
            </p:nvSpPr>
            <p:spPr bwMode="auto">
              <a:xfrm>
                <a:off x="8174039" y="3609975"/>
                <a:ext cx="28575" cy="17463"/>
              </a:xfrm>
              <a:custGeom>
                <a:avLst/>
                <a:gdLst>
                  <a:gd name="T0" fmla="*/ 18 w 18"/>
                  <a:gd name="T1" fmla="*/ 0 h 11"/>
                  <a:gd name="T2" fmla="*/ 0 w 18"/>
                  <a:gd name="T3" fmla="*/ 10 h 11"/>
                  <a:gd name="T4" fmla="*/ 10 w 18"/>
                  <a:gd name="T5" fmla="*/ 9 h 11"/>
                  <a:gd name="T6" fmla="*/ 11 w 18"/>
                  <a:gd name="T7" fmla="*/ 9 h 11"/>
                  <a:gd name="T8" fmla="*/ 11 w 18"/>
                  <a:gd name="T9" fmla="*/ 9 h 11"/>
                  <a:gd name="T10" fmla="*/ 13 w 18"/>
                  <a:gd name="T11" fmla="*/ 10 h 11"/>
                  <a:gd name="T12" fmla="*/ 13 w 18"/>
                  <a:gd name="T13" fmla="*/ 11 h 11"/>
                  <a:gd name="T14" fmla="*/ 15 w 18"/>
                  <a:gd name="T15" fmla="*/ 9 h 11"/>
                  <a:gd name="T16" fmla="*/ 16 w 18"/>
                  <a:gd name="T17" fmla="*/ 8 h 11"/>
                  <a:gd name="T18" fmla="*/ 17 w 18"/>
                  <a:gd name="T19" fmla="*/ 3 h 11"/>
                  <a:gd name="T20" fmla="*/ 18 w 18"/>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1">
                    <a:moveTo>
                      <a:pt x="18" y="0"/>
                    </a:moveTo>
                    <a:cubicBezTo>
                      <a:pt x="18" y="0"/>
                      <a:pt x="14" y="6"/>
                      <a:pt x="0" y="10"/>
                    </a:cubicBezTo>
                    <a:cubicBezTo>
                      <a:pt x="4" y="10"/>
                      <a:pt x="8" y="9"/>
                      <a:pt x="10" y="9"/>
                    </a:cubicBezTo>
                    <a:cubicBezTo>
                      <a:pt x="10" y="9"/>
                      <a:pt x="11" y="9"/>
                      <a:pt x="11" y="9"/>
                    </a:cubicBezTo>
                    <a:cubicBezTo>
                      <a:pt x="11" y="9"/>
                      <a:pt x="11" y="9"/>
                      <a:pt x="11" y="9"/>
                    </a:cubicBezTo>
                    <a:cubicBezTo>
                      <a:pt x="12" y="9"/>
                      <a:pt x="13" y="9"/>
                      <a:pt x="13" y="10"/>
                    </a:cubicBezTo>
                    <a:cubicBezTo>
                      <a:pt x="13" y="10"/>
                      <a:pt x="13" y="10"/>
                      <a:pt x="13" y="11"/>
                    </a:cubicBezTo>
                    <a:cubicBezTo>
                      <a:pt x="14" y="10"/>
                      <a:pt x="15" y="10"/>
                      <a:pt x="15" y="9"/>
                    </a:cubicBezTo>
                    <a:cubicBezTo>
                      <a:pt x="15" y="9"/>
                      <a:pt x="16" y="8"/>
                      <a:pt x="16" y="8"/>
                    </a:cubicBezTo>
                    <a:cubicBezTo>
                      <a:pt x="16" y="6"/>
                      <a:pt x="17" y="5"/>
                      <a:pt x="17" y="3"/>
                    </a:cubicBezTo>
                    <a:cubicBezTo>
                      <a:pt x="18" y="1"/>
                      <a:pt x="18" y="0"/>
                      <a:pt x="18"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9" name="Freeform 843">
                <a:extLst>
                  <a:ext uri="{FF2B5EF4-FFF2-40B4-BE49-F238E27FC236}">
                    <a16:creationId xmlns:a16="http://schemas.microsoft.com/office/drawing/2014/main" xmlns="" id="{C7123755-573C-4619-9CAA-49AEF57212CD}"/>
                  </a:ext>
                </a:extLst>
              </p:cNvPr>
              <p:cNvSpPr>
                <a:spLocks/>
              </p:cNvSpPr>
              <p:nvPr/>
            </p:nvSpPr>
            <p:spPr bwMode="auto">
              <a:xfrm>
                <a:off x="8167689" y="3624263"/>
                <a:ext cx="26988" cy="4763"/>
              </a:xfrm>
              <a:custGeom>
                <a:avLst/>
                <a:gdLst>
                  <a:gd name="T0" fmla="*/ 15 w 17"/>
                  <a:gd name="T1" fmla="*/ 0 h 3"/>
                  <a:gd name="T2" fmla="*/ 15 w 17"/>
                  <a:gd name="T3" fmla="*/ 0 h 3"/>
                  <a:gd name="T4" fmla="*/ 14 w 17"/>
                  <a:gd name="T5" fmla="*/ 0 h 3"/>
                  <a:gd name="T6" fmla="*/ 4 w 17"/>
                  <a:gd name="T7" fmla="*/ 1 h 3"/>
                  <a:gd name="T8" fmla="*/ 1 w 17"/>
                  <a:gd name="T9" fmla="*/ 2 h 3"/>
                  <a:gd name="T10" fmla="*/ 1 w 17"/>
                  <a:gd name="T11" fmla="*/ 3 h 3"/>
                  <a:gd name="T12" fmla="*/ 7 w 17"/>
                  <a:gd name="T13" fmla="*/ 3 h 3"/>
                  <a:gd name="T14" fmla="*/ 17 w 17"/>
                  <a:gd name="T15" fmla="*/ 2 h 3"/>
                  <a:gd name="T16" fmla="*/ 17 w 17"/>
                  <a:gd name="T17" fmla="*/ 1 h 3"/>
                  <a:gd name="T18" fmla="*/ 15 w 17"/>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
                    <a:moveTo>
                      <a:pt x="15" y="0"/>
                    </a:moveTo>
                    <a:cubicBezTo>
                      <a:pt x="15" y="0"/>
                      <a:pt x="15" y="0"/>
                      <a:pt x="15" y="0"/>
                    </a:cubicBezTo>
                    <a:cubicBezTo>
                      <a:pt x="15" y="0"/>
                      <a:pt x="14" y="0"/>
                      <a:pt x="14" y="0"/>
                    </a:cubicBezTo>
                    <a:cubicBezTo>
                      <a:pt x="12" y="0"/>
                      <a:pt x="8" y="1"/>
                      <a:pt x="4" y="1"/>
                    </a:cubicBezTo>
                    <a:cubicBezTo>
                      <a:pt x="3" y="1"/>
                      <a:pt x="2" y="1"/>
                      <a:pt x="1" y="2"/>
                    </a:cubicBezTo>
                    <a:cubicBezTo>
                      <a:pt x="0" y="2"/>
                      <a:pt x="0" y="3"/>
                      <a:pt x="1" y="3"/>
                    </a:cubicBezTo>
                    <a:cubicBezTo>
                      <a:pt x="3" y="3"/>
                      <a:pt x="5" y="3"/>
                      <a:pt x="7" y="3"/>
                    </a:cubicBezTo>
                    <a:cubicBezTo>
                      <a:pt x="11" y="3"/>
                      <a:pt x="15" y="2"/>
                      <a:pt x="17" y="2"/>
                    </a:cubicBezTo>
                    <a:cubicBezTo>
                      <a:pt x="17" y="1"/>
                      <a:pt x="17" y="1"/>
                      <a:pt x="17" y="1"/>
                    </a:cubicBezTo>
                    <a:cubicBezTo>
                      <a:pt x="17" y="0"/>
                      <a:pt x="16" y="0"/>
                      <a:pt x="15"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0" name="Freeform 844">
                <a:extLst>
                  <a:ext uri="{FF2B5EF4-FFF2-40B4-BE49-F238E27FC236}">
                    <a16:creationId xmlns:a16="http://schemas.microsoft.com/office/drawing/2014/main" xmlns="" id="{14289CA8-13A9-487E-9B85-3D23DC880993}"/>
                  </a:ext>
                </a:extLst>
              </p:cNvPr>
              <p:cNvSpPr>
                <a:spLocks noEditPoints="1"/>
              </p:cNvSpPr>
              <p:nvPr/>
            </p:nvSpPr>
            <p:spPr bwMode="auto">
              <a:xfrm>
                <a:off x="8185151" y="3656013"/>
                <a:ext cx="23813" cy="12700"/>
              </a:xfrm>
              <a:custGeom>
                <a:avLst/>
                <a:gdLst>
                  <a:gd name="T0" fmla="*/ 15 w 15"/>
                  <a:gd name="T1" fmla="*/ 0 h 8"/>
                  <a:gd name="T2" fmla="*/ 0 w 15"/>
                  <a:gd name="T3" fmla="*/ 8 h 8"/>
                  <a:gd name="T4" fmla="*/ 2 w 15"/>
                  <a:gd name="T5" fmla="*/ 7 h 8"/>
                  <a:gd name="T6" fmla="*/ 11 w 15"/>
                  <a:gd name="T7" fmla="*/ 7 h 8"/>
                  <a:gd name="T8" fmla="*/ 11 w 15"/>
                  <a:gd name="T9" fmla="*/ 7 h 8"/>
                  <a:gd name="T10" fmla="*/ 12 w 15"/>
                  <a:gd name="T11" fmla="*/ 7 h 8"/>
                  <a:gd name="T12" fmla="*/ 15 w 15"/>
                  <a:gd name="T13" fmla="*/ 0 h 8"/>
                  <a:gd name="T14" fmla="*/ 15 w 15"/>
                  <a:gd name="T15" fmla="*/ 0 h 8"/>
                  <a:gd name="T16" fmla="*/ 15 w 15"/>
                  <a:gd name="T17" fmla="*/ 0 h 8"/>
                  <a:gd name="T18" fmla="*/ 15 w 1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
                    <a:moveTo>
                      <a:pt x="15" y="0"/>
                    </a:moveTo>
                    <a:cubicBezTo>
                      <a:pt x="15" y="1"/>
                      <a:pt x="13" y="4"/>
                      <a:pt x="0" y="8"/>
                    </a:cubicBezTo>
                    <a:cubicBezTo>
                      <a:pt x="1" y="8"/>
                      <a:pt x="1" y="8"/>
                      <a:pt x="2" y="7"/>
                    </a:cubicBezTo>
                    <a:cubicBezTo>
                      <a:pt x="7" y="7"/>
                      <a:pt x="11" y="7"/>
                      <a:pt x="11" y="7"/>
                    </a:cubicBezTo>
                    <a:cubicBezTo>
                      <a:pt x="11" y="7"/>
                      <a:pt x="11" y="7"/>
                      <a:pt x="11" y="7"/>
                    </a:cubicBezTo>
                    <a:cubicBezTo>
                      <a:pt x="11" y="7"/>
                      <a:pt x="12" y="7"/>
                      <a:pt x="12" y="7"/>
                    </a:cubicBezTo>
                    <a:cubicBezTo>
                      <a:pt x="14" y="4"/>
                      <a:pt x="15" y="1"/>
                      <a:pt x="15" y="0"/>
                    </a:cubicBezTo>
                    <a:moveTo>
                      <a:pt x="15" y="0"/>
                    </a:moveTo>
                    <a:cubicBezTo>
                      <a:pt x="15" y="0"/>
                      <a:pt x="15" y="0"/>
                      <a:pt x="15" y="0"/>
                    </a:cubicBezTo>
                    <a:cubicBezTo>
                      <a:pt x="15" y="0"/>
                      <a:pt x="15" y="0"/>
                      <a:pt x="15"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1" name="Freeform 845">
                <a:extLst>
                  <a:ext uri="{FF2B5EF4-FFF2-40B4-BE49-F238E27FC236}">
                    <a16:creationId xmlns:a16="http://schemas.microsoft.com/office/drawing/2014/main" xmlns="" id="{F776637C-6F9F-4E9B-BF41-1FDFC126B850}"/>
                  </a:ext>
                </a:extLst>
              </p:cNvPr>
              <p:cNvSpPr>
                <a:spLocks/>
              </p:cNvSpPr>
              <p:nvPr/>
            </p:nvSpPr>
            <p:spPr bwMode="auto">
              <a:xfrm>
                <a:off x="8172451" y="3667125"/>
                <a:ext cx="31750" cy="6350"/>
              </a:xfrm>
              <a:custGeom>
                <a:avLst/>
                <a:gdLst>
                  <a:gd name="T0" fmla="*/ 19 w 20"/>
                  <a:gd name="T1" fmla="*/ 0 h 4"/>
                  <a:gd name="T2" fmla="*/ 19 w 20"/>
                  <a:gd name="T3" fmla="*/ 0 h 4"/>
                  <a:gd name="T4" fmla="*/ 10 w 20"/>
                  <a:gd name="T5" fmla="*/ 0 h 4"/>
                  <a:gd name="T6" fmla="*/ 8 w 20"/>
                  <a:gd name="T7" fmla="*/ 1 h 4"/>
                  <a:gd name="T8" fmla="*/ 1 w 20"/>
                  <a:gd name="T9" fmla="*/ 2 h 4"/>
                  <a:gd name="T10" fmla="*/ 1 w 20"/>
                  <a:gd name="T11" fmla="*/ 3 h 4"/>
                  <a:gd name="T12" fmla="*/ 6 w 20"/>
                  <a:gd name="T13" fmla="*/ 4 h 4"/>
                  <a:gd name="T14" fmla="*/ 19 w 20"/>
                  <a:gd name="T15" fmla="*/ 1 h 4"/>
                  <a:gd name="T16" fmla="*/ 20 w 20"/>
                  <a:gd name="T17" fmla="*/ 0 h 4"/>
                  <a:gd name="T18" fmla="*/ 19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19" y="0"/>
                    </a:moveTo>
                    <a:cubicBezTo>
                      <a:pt x="19" y="0"/>
                      <a:pt x="19" y="0"/>
                      <a:pt x="19" y="0"/>
                    </a:cubicBezTo>
                    <a:cubicBezTo>
                      <a:pt x="19" y="0"/>
                      <a:pt x="15" y="0"/>
                      <a:pt x="10" y="0"/>
                    </a:cubicBezTo>
                    <a:cubicBezTo>
                      <a:pt x="9" y="1"/>
                      <a:pt x="9" y="1"/>
                      <a:pt x="8" y="1"/>
                    </a:cubicBezTo>
                    <a:cubicBezTo>
                      <a:pt x="6" y="1"/>
                      <a:pt x="3" y="2"/>
                      <a:pt x="1" y="2"/>
                    </a:cubicBezTo>
                    <a:cubicBezTo>
                      <a:pt x="0" y="2"/>
                      <a:pt x="0" y="3"/>
                      <a:pt x="1" y="3"/>
                    </a:cubicBezTo>
                    <a:cubicBezTo>
                      <a:pt x="3" y="3"/>
                      <a:pt x="4" y="4"/>
                      <a:pt x="6" y="4"/>
                    </a:cubicBezTo>
                    <a:cubicBezTo>
                      <a:pt x="12" y="4"/>
                      <a:pt x="18" y="3"/>
                      <a:pt x="19" y="1"/>
                    </a:cubicBezTo>
                    <a:cubicBezTo>
                      <a:pt x="19" y="1"/>
                      <a:pt x="20" y="1"/>
                      <a:pt x="20" y="0"/>
                    </a:cubicBezTo>
                    <a:cubicBezTo>
                      <a:pt x="20" y="0"/>
                      <a:pt x="19" y="0"/>
                      <a:pt x="19"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2" name="Freeform 846">
                <a:extLst>
                  <a:ext uri="{FF2B5EF4-FFF2-40B4-BE49-F238E27FC236}">
                    <a16:creationId xmlns:a16="http://schemas.microsoft.com/office/drawing/2014/main" xmlns="" id="{6A84C420-5366-4B92-8C97-65FC608536C5}"/>
                  </a:ext>
                </a:extLst>
              </p:cNvPr>
              <p:cNvSpPr>
                <a:spLocks/>
              </p:cNvSpPr>
              <p:nvPr/>
            </p:nvSpPr>
            <p:spPr bwMode="auto">
              <a:xfrm>
                <a:off x="8021639" y="3551238"/>
                <a:ext cx="26988" cy="47625"/>
              </a:xfrm>
              <a:custGeom>
                <a:avLst/>
                <a:gdLst>
                  <a:gd name="T0" fmla="*/ 18 w 18"/>
                  <a:gd name="T1" fmla="*/ 2 h 31"/>
                  <a:gd name="T2" fmla="*/ 18 w 18"/>
                  <a:gd name="T3" fmla="*/ 2 h 31"/>
                  <a:gd name="T4" fmla="*/ 4 w 18"/>
                  <a:gd name="T5" fmla="*/ 31 h 31"/>
                  <a:gd name="T6" fmla="*/ 1 w 18"/>
                  <a:gd name="T7" fmla="*/ 30 h 31"/>
                  <a:gd name="T8" fmla="*/ 16 w 18"/>
                  <a:gd name="T9" fmla="*/ 0 h 31"/>
                  <a:gd name="T10" fmla="*/ 18 w 18"/>
                  <a:gd name="T11" fmla="*/ 2 h 31"/>
                </a:gdLst>
                <a:ahLst/>
                <a:cxnLst>
                  <a:cxn ang="0">
                    <a:pos x="T0" y="T1"/>
                  </a:cxn>
                  <a:cxn ang="0">
                    <a:pos x="T2" y="T3"/>
                  </a:cxn>
                  <a:cxn ang="0">
                    <a:pos x="T4" y="T5"/>
                  </a:cxn>
                  <a:cxn ang="0">
                    <a:pos x="T6" y="T7"/>
                  </a:cxn>
                  <a:cxn ang="0">
                    <a:pos x="T8" y="T9"/>
                  </a:cxn>
                  <a:cxn ang="0">
                    <a:pos x="T10" y="T11"/>
                  </a:cxn>
                </a:cxnLst>
                <a:rect l="0" t="0" r="r" b="b"/>
                <a:pathLst>
                  <a:path w="18" h="31">
                    <a:moveTo>
                      <a:pt x="18" y="2"/>
                    </a:moveTo>
                    <a:cubicBezTo>
                      <a:pt x="18" y="2"/>
                      <a:pt x="18" y="2"/>
                      <a:pt x="18" y="2"/>
                    </a:cubicBezTo>
                    <a:cubicBezTo>
                      <a:pt x="15" y="3"/>
                      <a:pt x="3" y="18"/>
                      <a:pt x="4" y="31"/>
                    </a:cubicBezTo>
                    <a:cubicBezTo>
                      <a:pt x="3" y="31"/>
                      <a:pt x="2" y="30"/>
                      <a:pt x="1" y="30"/>
                    </a:cubicBezTo>
                    <a:cubicBezTo>
                      <a:pt x="0" y="16"/>
                      <a:pt x="11" y="5"/>
                      <a:pt x="16" y="0"/>
                    </a:cubicBezTo>
                    <a:cubicBezTo>
                      <a:pt x="17" y="1"/>
                      <a:pt x="17" y="1"/>
                      <a:pt x="18" y="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3" name="Freeform 847">
                <a:extLst>
                  <a:ext uri="{FF2B5EF4-FFF2-40B4-BE49-F238E27FC236}">
                    <a16:creationId xmlns:a16="http://schemas.microsoft.com/office/drawing/2014/main" xmlns="" id="{61B642B1-4A24-4EE8-812C-56F127782482}"/>
                  </a:ext>
                </a:extLst>
              </p:cNvPr>
              <p:cNvSpPr>
                <a:spLocks/>
              </p:cNvSpPr>
              <p:nvPr/>
            </p:nvSpPr>
            <p:spPr bwMode="auto">
              <a:xfrm>
                <a:off x="7912101" y="3427413"/>
                <a:ext cx="66675" cy="60325"/>
              </a:xfrm>
              <a:custGeom>
                <a:avLst/>
                <a:gdLst>
                  <a:gd name="T0" fmla="*/ 26 w 43"/>
                  <a:gd name="T1" fmla="*/ 39 h 39"/>
                  <a:gd name="T2" fmla="*/ 11 w 43"/>
                  <a:gd name="T3" fmla="*/ 6 h 39"/>
                  <a:gd name="T4" fmla="*/ 26 w 43"/>
                  <a:gd name="T5" fmla="*/ 9 h 39"/>
                  <a:gd name="T6" fmla="*/ 31 w 43"/>
                  <a:gd name="T7" fmla="*/ 16 h 39"/>
                  <a:gd name="T8" fmla="*/ 38 w 43"/>
                  <a:gd name="T9" fmla="*/ 6 h 39"/>
                  <a:gd name="T10" fmla="*/ 41 w 43"/>
                  <a:gd name="T11" fmla="*/ 27 h 39"/>
                  <a:gd name="T12" fmla="*/ 26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26" y="39"/>
                    </a:moveTo>
                    <a:cubicBezTo>
                      <a:pt x="26" y="39"/>
                      <a:pt x="0" y="18"/>
                      <a:pt x="11" y="6"/>
                    </a:cubicBezTo>
                    <a:cubicBezTo>
                      <a:pt x="17" y="0"/>
                      <a:pt x="22" y="5"/>
                      <a:pt x="26" y="9"/>
                    </a:cubicBezTo>
                    <a:cubicBezTo>
                      <a:pt x="28" y="13"/>
                      <a:pt x="30" y="16"/>
                      <a:pt x="31" y="16"/>
                    </a:cubicBezTo>
                    <a:cubicBezTo>
                      <a:pt x="33" y="14"/>
                      <a:pt x="33" y="6"/>
                      <a:pt x="38" y="6"/>
                    </a:cubicBezTo>
                    <a:cubicBezTo>
                      <a:pt x="43" y="5"/>
                      <a:pt x="42" y="25"/>
                      <a:pt x="41" y="27"/>
                    </a:cubicBezTo>
                    <a:cubicBezTo>
                      <a:pt x="40" y="30"/>
                      <a:pt x="26" y="39"/>
                      <a:pt x="26"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4" name="Freeform 848">
                <a:extLst>
                  <a:ext uri="{FF2B5EF4-FFF2-40B4-BE49-F238E27FC236}">
                    <a16:creationId xmlns:a16="http://schemas.microsoft.com/office/drawing/2014/main" xmlns="" id="{8DA5EBBB-9A7A-4FC9-9B74-F971B32FD232}"/>
                  </a:ext>
                </a:extLst>
              </p:cNvPr>
              <p:cNvSpPr>
                <a:spLocks/>
              </p:cNvSpPr>
              <p:nvPr/>
            </p:nvSpPr>
            <p:spPr bwMode="auto">
              <a:xfrm>
                <a:off x="7940676" y="3459163"/>
                <a:ext cx="57150" cy="50800"/>
              </a:xfrm>
              <a:custGeom>
                <a:avLst/>
                <a:gdLst>
                  <a:gd name="T0" fmla="*/ 7 w 38"/>
                  <a:gd name="T1" fmla="*/ 13 h 33"/>
                  <a:gd name="T2" fmla="*/ 2 w 38"/>
                  <a:gd name="T3" fmla="*/ 22 h 33"/>
                  <a:gd name="T4" fmla="*/ 15 w 38"/>
                  <a:gd name="T5" fmla="*/ 28 h 33"/>
                  <a:gd name="T6" fmla="*/ 36 w 38"/>
                  <a:gd name="T7" fmla="*/ 13 h 33"/>
                  <a:gd name="T8" fmla="*/ 28 w 38"/>
                  <a:gd name="T9" fmla="*/ 2 h 33"/>
                  <a:gd name="T10" fmla="*/ 7 w 38"/>
                  <a:gd name="T11" fmla="*/ 13 h 33"/>
                </a:gdLst>
                <a:ahLst/>
                <a:cxnLst>
                  <a:cxn ang="0">
                    <a:pos x="T0" y="T1"/>
                  </a:cxn>
                  <a:cxn ang="0">
                    <a:pos x="T2" y="T3"/>
                  </a:cxn>
                  <a:cxn ang="0">
                    <a:pos x="T4" y="T5"/>
                  </a:cxn>
                  <a:cxn ang="0">
                    <a:pos x="T6" y="T7"/>
                  </a:cxn>
                  <a:cxn ang="0">
                    <a:pos x="T8" y="T9"/>
                  </a:cxn>
                  <a:cxn ang="0">
                    <a:pos x="T10" y="T11"/>
                  </a:cxn>
                </a:cxnLst>
                <a:rect l="0" t="0" r="r" b="b"/>
                <a:pathLst>
                  <a:path w="38" h="33">
                    <a:moveTo>
                      <a:pt x="7" y="13"/>
                    </a:moveTo>
                    <a:cubicBezTo>
                      <a:pt x="7" y="13"/>
                      <a:pt x="0" y="15"/>
                      <a:pt x="2" y="22"/>
                    </a:cubicBezTo>
                    <a:cubicBezTo>
                      <a:pt x="4" y="28"/>
                      <a:pt x="6" y="33"/>
                      <a:pt x="15" y="28"/>
                    </a:cubicBezTo>
                    <a:cubicBezTo>
                      <a:pt x="24" y="24"/>
                      <a:pt x="38" y="19"/>
                      <a:pt x="36" y="13"/>
                    </a:cubicBezTo>
                    <a:cubicBezTo>
                      <a:pt x="34" y="7"/>
                      <a:pt x="32" y="0"/>
                      <a:pt x="28" y="2"/>
                    </a:cubicBezTo>
                    <a:cubicBezTo>
                      <a:pt x="24" y="4"/>
                      <a:pt x="7" y="13"/>
                      <a:pt x="7" y="13"/>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5" name="Freeform 849">
                <a:extLst>
                  <a:ext uri="{FF2B5EF4-FFF2-40B4-BE49-F238E27FC236}">
                    <a16:creationId xmlns:a16="http://schemas.microsoft.com/office/drawing/2014/main" xmlns="" id="{F788E3D7-9650-4271-BF6F-1AE5CE2091BD}"/>
                  </a:ext>
                </a:extLst>
              </p:cNvPr>
              <p:cNvSpPr>
                <a:spLocks/>
              </p:cNvSpPr>
              <p:nvPr/>
            </p:nvSpPr>
            <p:spPr bwMode="auto">
              <a:xfrm>
                <a:off x="8186739" y="3552825"/>
                <a:ext cx="23813" cy="50800"/>
              </a:xfrm>
              <a:custGeom>
                <a:avLst/>
                <a:gdLst>
                  <a:gd name="T0" fmla="*/ 13 w 15"/>
                  <a:gd name="T1" fmla="*/ 32 h 33"/>
                  <a:gd name="T2" fmla="*/ 10 w 15"/>
                  <a:gd name="T3" fmla="*/ 33 h 33"/>
                  <a:gd name="T4" fmla="*/ 0 w 15"/>
                  <a:gd name="T5" fmla="*/ 2 h 33"/>
                  <a:gd name="T6" fmla="*/ 4 w 15"/>
                  <a:gd name="T7" fmla="*/ 0 h 33"/>
                  <a:gd name="T8" fmla="*/ 13 w 15"/>
                  <a:gd name="T9" fmla="*/ 32 h 33"/>
                </a:gdLst>
                <a:ahLst/>
                <a:cxnLst>
                  <a:cxn ang="0">
                    <a:pos x="T0" y="T1"/>
                  </a:cxn>
                  <a:cxn ang="0">
                    <a:pos x="T2" y="T3"/>
                  </a:cxn>
                  <a:cxn ang="0">
                    <a:pos x="T4" y="T5"/>
                  </a:cxn>
                  <a:cxn ang="0">
                    <a:pos x="T6" y="T7"/>
                  </a:cxn>
                  <a:cxn ang="0">
                    <a:pos x="T8" y="T9"/>
                  </a:cxn>
                </a:cxnLst>
                <a:rect l="0" t="0" r="r" b="b"/>
                <a:pathLst>
                  <a:path w="15" h="33">
                    <a:moveTo>
                      <a:pt x="13" y="32"/>
                    </a:moveTo>
                    <a:cubicBezTo>
                      <a:pt x="12" y="32"/>
                      <a:pt x="11" y="32"/>
                      <a:pt x="10" y="33"/>
                    </a:cubicBezTo>
                    <a:cubicBezTo>
                      <a:pt x="9" y="22"/>
                      <a:pt x="5" y="5"/>
                      <a:pt x="0" y="2"/>
                    </a:cubicBezTo>
                    <a:cubicBezTo>
                      <a:pt x="1" y="2"/>
                      <a:pt x="2" y="1"/>
                      <a:pt x="4" y="0"/>
                    </a:cubicBezTo>
                    <a:cubicBezTo>
                      <a:pt x="7" y="5"/>
                      <a:pt x="15" y="19"/>
                      <a:pt x="13" y="3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6" name="Freeform 850">
                <a:extLst>
                  <a:ext uri="{FF2B5EF4-FFF2-40B4-BE49-F238E27FC236}">
                    <a16:creationId xmlns:a16="http://schemas.microsoft.com/office/drawing/2014/main" xmlns="" id="{8071FABC-4544-4939-99CA-EB20EDCF5C4B}"/>
                  </a:ext>
                </a:extLst>
              </p:cNvPr>
              <p:cNvSpPr>
                <a:spLocks/>
              </p:cNvSpPr>
              <p:nvPr/>
            </p:nvSpPr>
            <p:spPr bwMode="auto">
              <a:xfrm>
                <a:off x="8193089" y="3479800"/>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7" name="Freeform 851">
                <a:extLst>
                  <a:ext uri="{FF2B5EF4-FFF2-40B4-BE49-F238E27FC236}">
                    <a16:creationId xmlns:a16="http://schemas.microsoft.com/office/drawing/2014/main" xmlns="" id="{860B6D4F-F6CE-44E1-A913-C61D493D24AD}"/>
                  </a:ext>
                </a:extLst>
              </p:cNvPr>
              <p:cNvSpPr>
                <a:spLocks/>
              </p:cNvSpPr>
              <p:nvPr/>
            </p:nvSpPr>
            <p:spPr bwMode="auto">
              <a:xfrm>
                <a:off x="8261351" y="3433763"/>
                <a:ext cx="66675" cy="60325"/>
              </a:xfrm>
              <a:custGeom>
                <a:avLst/>
                <a:gdLst>
                  <a:gd name="T0" fmla="*/ 17 w 43"/>
                  <a:gd name="T1" fmla="*/ 39 h 39"/>
                  <a:gd name="T2" fmla="*/ 32 w 43"/>
                  <a:gd name="T3" fmla="*/ 7 h 39"/>
                  <a:gd name="T4" fmla="*/ 17 w 43"/>
                  <a:gd name="T5" fmla="*/ 10 h 39"/>
                  <a:gd name="T6" fmla="*/ 12 w 43"/>
                  <a:gd name="T7" fmla="*/ 16 h 39"/>
                  <a:gd name="T8" fmla="*/ 5 w 43"/>
                  <a:gd name="T9" fmla="*/ 6 h 39"/>
                  <a:gd name="T10" fmla="*/ 2 w 43"/>
                  <a:gd name="T11" fmla="*/ 28 h 39"/>
                  <a:gd name="T12" fmla="*/ 17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17" y="39"/>
                    </a:moveTo>
                    <a:cubicBezTo>
                      <a:pt x="17" y="39"/>
                      <a:pt x="43" y="19"/>
                      <a:pt x="32" y="7"/>
                    </a:cubicBezTo>
                    <a:cubicBezTo>
                      <a:pt x="25" y="0"/>
                      <a:pt x="20" y="5"/>
                      <a:pt x="17" y="10"/>
                    </a:cubicBezTo>
                    <a:cubicBezTo>
                      <a:pt x="14" y="13"/>
                      <a:pt x="13" y="17"/>
                      <a:pt x="12" y="16"/>
                    </a:cubicBezTo>
                    <a:cubicBezTo>
                      <a:pt x="10" y="14"/>
                      <a:pt x="10" y="7"/>
                      <a:pt x="5" y="6"/>
                    </a:cubicBezTo>
                    <a:cubicBezTo>
                      <a:pt x="0" y="6"/>
                      <a:pt x="1" y="25"/>
                      <a:pt x="2" y="28"/>
                    </a:cubicBezTo>
                    <a:cubicBezTo>
                      <a:pt x="3" y="30"/>
                      <a:pt x="17" y="39"/>
                      <a:pt x="17"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8" name="Freeform 852">
                <a:extLst>
                  <a:ext uri="{FF2B5EF4-FFF2-40B4-BE49-F238E27FC236}">
                    <a16:creationId xmlns:a16="http://schemas.microsoft.com/office/drawing/2014/main" xmlns="" id="{BF1EE95E-580B-4787-9E0F-89110A72AFBD}"/>
                  </a:ext>
                </a:extLst>
              </p:cNvPr>
              <p:cNvSpPr>
                <a:spLocks/>
              </p:cNvSpPr>
              <p:nvPr/>
            </p:nvSpPr>
            <p:spPr bwMode="auto">
              <a:xfrm>
                <a:off x="8242301" y="3467100"/>
                <a:ext cx="57150" cy="49213"/>
              </a:xfrm>
              <a:custGeom>
                <a:avLst/>
                <a:gdLst>
                  <a:gd name="T0" fmla="*/ 31 w 38"/>
                  <a:gd name="T1" fmla="*/ 12 h 32"/>
                  <a:gd name="T2" fmla="*/ 36 w 38"/>
                  <a:gd name="T3" fmla="*/ 21 h 32"/>
                  <a:gd name="T4" fmla="*/ 22 w 38"/>
                  <a:gd name="T5" fmla="*/ 28 h 32"/>
                  <a:gd name="T6" fmla="*/ 2 w 38"/>
                  <a:gd name="T7" fmla="*/ 13 h 32"/>
                  <a:gd name="T8" fmla="*/ 10 w 38"/>
                  <a:gd name="T9" fmla="*/ 2 h 32"/>
                  <a:gd name="T10" fmla="*/ 31 w 38"/>
                  <a:gd name="T11" fmla="*/ 12 h 32"/>
                </a:gdLst>
                <a:ahLst/>
                <a:cxnLst>
                  <a:cxn ang="0">
                    <a:pos x="T0" y="T1"/>
                  </a:cxn>
                  <a:cxn ang="0">
                    <a:pos x="T2" y="T3"/>
                  </a:cxn>
                  <a:cxn ang="0">
                    <a:pos x="T4" y="T5"/>
                  </a:cxn>
                  <a:cxn ang="0">
                    <a:pos x="T6" y="T7"/>
                  </a:cxn>
                  <a:cxn ang="0">
                    <a:pos x="T8" y="T9"/>
                  </a:cxn>
                  <a:cxn ang="0">
                    <a:pos x="T10" y="T11"/>
                  </a:cxn>
                </a:cxnLst>
                <a:rect l="0" t="0" r="r" b="b"/>
                <a:pathLst>
                  <a:path w="38" h="32">
                    <a:moveTo>
                      <a:pt x="31" y="12"/>
                    </a:moveTo>
                    <a:cubicBezTo>
                      <a:pt x="31" y="12"/>
                      <a:pt x="38" y="14"/>
                      <a:pt x="36" y="21"/>
                    </a:cubicBezTo>
                    <a:cubicBezTo>
                      <a:pt x="34" y="28"/>
                      <a:pt x="31" y="32"/>
                      <a:pt x="22" y="28"/>
                    </a:cubicBezTo>
                    <a:cubicBezTo>
                      <a:pt x="13" y="23"/>
                      <a:pt x="0" y="19"/>
                      <a:pt x="2" y="13"/>
                    </a:cubicBezTo>
                    <a:cubicBezTo>
                      <a:pt x="4" y="7"/>
                      <a:pt x="5" y="0"/>
                      <a:pt x="10" y="2"/>
                    </a:cubicBezTo>
                    <a:cubicBezTo>
                      <a:pt x="14" y="4"/>
                      <a:pt x="31" y="12"/>
                      <a:pt x="31" y="12"/>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9" name="Freeform 853">
                <a:extLst>
                  <a:ext uri="{FF2B5EF4-FFF2-40B4-BE49-F238E27FC236}">
                    <a16:creationId xmlns:a16="http://schemas.microsoft.com/office/drawing/2014/main" xmlns="" id="{F654CC7F-9002-4A7D-9FC1-4AF75CA04787}"/>
                  </a:ext>
                </a:extLst>
              </p:cNvPr>
              <p:cNvSpPr>
                <a:spLocks noEditPoints="1"/>
              </p:cNvSpPr>
              <p:nvPr/>
            </p:nvSpPr>
            <p:spPr bwMode="auto">
              <a:xfrm>
                <a:off x="8281989" y="3489325"/>
                <a:ext cx="12700" cy="19050"/>
              </a:xfrm>
              <a:custGeom>
                <a:avLst/>
                <a:gdLst>
                  <a:gd name="T0" fmla="*/ 4 w 8"/>
                  <a:gd name="T1" fmla="*/ 3 h 13"/>
                  <a:gd name="T2" fmla="*/ 4 w 8"/>
                  <a:gd name="T3" fmla="*/ 3 h 13"/>
                  <a:gd name="T4" fmla="*/ 4 w 8"/>
                  <a:gd name="T5" fmla="*/ 3 h 13"/>
                  <a:gd name="T6" fmla="*/ 4 w 8"/>
                  <a:gd name="T7" fmla="*/ 3 h 13"/>
                  <a:gd name="T8" fmla="*/ 4 w 8"/>
                  <a:gd name="T9" fmla="*/ 3 h 13"/>
                  <a:gd name="T10" fmla="*/ 4 w 8"/>
                  <a:gd name="T11" fmla="*/ 3 h 13"/>
                  <a:gd name="T12" fmla="*/ 4 w 8"/>
                  <a:gd name="T13" fmla="*/ 3 h 13"/>
                  <a:gd name="T14" fmla="*/ 4 w 8"/>
                  <a:gd name="T15" fmla="*/ 3 h 13"/>
                  <a:gd name="T16" fmla="*/ 5 w 8"/>
                  <a:gd name="T17" fmla="*/ 0 h 13"/>
                  <a:gd name="T18" fmla="*/ 4 w 8"/>
                  <a:gd name="T19" fmla="*/ 0 h 13"/>
                  <a:gd name="T20" fmla="*/ 4 w 8"/>
                  <a:gd name="T21" fmla="*/ 3 h 13"/>
                  <a:gd name="T22" fmla="*/ 4 w 8"/>
                  <a:gd name="T23" fmla="*/ 3 h 13"/>
                  <a:gd name="T24" fmla="*/ 4 w 8"/>
                  <a:gd name="T25" fmla="*/ 4 h 13"/>
                  <a:gd name="T26" fmla="*/ 4 w 8"/>
                  <a:gd name="T27" fmla="*/ 4 h 13"/>
                  <a:gd name="T28" fmla="*/ 4 w 8"/>
                  <a:gd name="T29" fmla="*/ 4 h 13"/>
                  <a:gd name="T30" fmla="*/ 1 w 8"/>
                  <a:gd name="T31" fmla="*/ 6 h 13"/>
                  <a:gd name="T32" fmla="*/ 0 w 8"/>
                  <a:gd name="T33" fmla="*/ 9 h 13"/>
                  <a:gd name="T34" fmla="*/ 2 w 8"/>
                  <a:gd name="T35" fmla="*/ 13 h 13"/>
                  <a:gd name="T36" fmla="*/ 3 w 8"/>
                  <a:gd name="T37" fmla="*/ 13 h 13"/>
                  <a:gd name="T38" fmla="*/ 4 w 8"/>
                  <a:gd name="T39" fmla="*/ 12 h 13"/>
                  <a:gd name="T40" fmla="*/ 4 w 8"/>
                  <a:gd name="T41" fmla="*/ 10 h 13"/>
                  <a:gd name="T42" fmla="*/ 4 w 8"/>
                  <a:gd name="T43" fmla="*/ 9 h 13"/>
                  <a:gd name="T44" fmla="*/ 4 w 8"/>
                  <a:gd name="T45" fmla="*/ 9 h 13"/>
                  <a:gd name="T46" fmla="*/ 5 w 8"/>
                  <a:gd name="T47" fmla="*/ 8 h 13"/>
                  <a:gd name="T48" fmla="*/ 7 w 8"/>
                  <a:gd name="T49" fmla="*/ 6 h 13"/>
                  <a:gd name="T50" fmla="*/ 8 w 8"/>
                  <a:gd name="T51" fmla="*/ 4 h 13"/>
                  <a:gd name="T52" fmla="*/ 7 w 8"/>
                  <a:gd name="T53" fmla="*/ 1 h 13"/>
                  <a:gd name="T54" fmla="*/ 5 w 8"/>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13">
                    <a:moveTo>
                      <a:pt x="4" y="3"/>
                    </a:moveTo>
                    <a:cubicBezTo>
                      <a:pt x="4" y="3"/>
                      <a:pt x="4" y="3"/>
                      <a:pt x="4" y="3"/>
                    </a:cubicBezTo>
                    <a:cubicBezTo>
                      <a:pt x="4" y="3"/>
                      <a:pt x="4" y="3"/>
                      <a:pt x="4" y="3"/>
                    </a:cubicBezTo>
                    <a:cubicBezTo>
                      <a:pt x="4" y="3"/>
                      <a:pt x="4" y="3"/>
                      <a:pt x="4" y="3"/>
                    </a:cubicBezTo>
                    <a:moveTo>
                      <a:pt x="4" y="3"/>
                    </a:moveTo>
                    <a:cubicBezTo>
                      <a:pt x="4" y="3"/>
                      <a:pt x="4" y="3"/>
                      <a:pt x="4" y="3"/>
                    </a:cubicBezTo>
                    <a:moveTo>
                      <a:pt x="4" y="3"/>
                    </a:moveTo>
                    <a:cubicBezTo>
                      <a:pt x="4" y="3"/>
                      <a:pt x="4" y="3"/>
                      <a:pt x="4" y="3"/>
                    </a:cubicBezTo>
                    <a:moveTo>
                      <a:pt x="5" y="0"/>
                    </a:moveTo>
                    <a:cubicBezTo>
                      <a:pt x="5" y="0"/>
                      <a:pt x="5" y="0"/>
                      <a:pt x="4" y="0"/>
                    </a:cubicBezTo>
                    <a:cubicBezTo>
                      <a:pt x="3"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6"/>
                      <a:pt x="1" y="6"/>
                    </a:cubicBezTo>
                    <a:cubicBezTo>
                      <a:pt x="0" y="7"/>
                      <a:pt x="0" y="8"/>
                      <a:pt x="0" y="9"/>
                    </a:cubicBezTo>
                    <a:cubicBezTo>
                      <a:pt x="0" y="11"/>
                      <a:pt x="1" y="12"/>
                      <a:pt x="2" y="13"/>
                    </a:cubicBezTo>
                    <a:cubicBezTo>
                      <a:pt x="2" y="13"/>
                      <a:pt x="2" y="13"/>
                      <a:pt x="3" y="13"/>
                    </a:cubicBezTo>
                    <a:cubicBezTo>
                      <a:pt x="3" y="13"/>
                      <a:pt x="4" y="13"/>
                      <a:pt x="4" y="12"/>
                    </a:cubicBezTo>
                    <a:cubicBezTo>
                      <a:pt x="5" y="12"/>
                      <a:pt x="5" y="10"/>
                      <a:pt x="4" y="10"/>
                    </a:cubicBezTo>
                    <a:cubicBezTo>
                      <a:pt x="4" y="9"/>
                      <a:pt x="4" y="9"/>
                      <a:pt x="4" y="9"/>
                    </a:cubicBezTo>
                    <a:cubicBezTo>
                      <a:pt x="4" y="9"/>
                      <a:pt x="4" y="9"/>
                      <a:pt x="4" y="9"/>
                    </a:cubicBezTo>
                    <a:cubicBezTo>
                      <a:pt x="4" y="9"/>
                      <a:pt x="5" y="8"/>
                      <a:pt x="5" y="8"/>
                    </a:cubicBezTo>
                    <a:cubicBezTo>
                      <a:pt x="6" y="8"/>
                      <a:pt x="7" y="7"/>
                      <a:pt x="7" y="6"/>
                    </a:cubicBezTo>
                    <a:cubicBezTo>
                      <a:pt x="8" y="6"/>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0" name="Freeform 854">
                <a:extLst>
                  <a:ext uri="{FF2B5EF4-FFF2-40B4-BE49-F238E27FC236}">
                    <a16:creationId xmlns:a16="http://schemas.microsoft.com/office/drawing/2014/main" xmlns="" id="{566373AC-9C8E-4524-8410-9D8403BA7CE5}"/>
                  </a:ext>
                </a:extLst>
              </p:cNvPr>
              <p:cNvSpPr>
                <a:spLocks/>
              </p:cNvSpPr>
              <p:nvPr/>
            </p:nvSpPr>
            <p:spPr bwMode="auto">
              <a:xfrm>
                <a:off x="8269289" y="3484563"/>
                <a:ext cx="12700" cy="19050"/>
              </a:xfrm>
              <a:custGeom>
                <a:avLst/>
                <a:gdLst>
                  <a:gd name="T0" fmla="*/ 5 w 8"/>
                  <a:gd name="T1" fmla="*/ 0 h 13"/>
                  <a:gd name="T2" fmla="*/ 4 w 8"/>
                  <a:gd name="T3" fmla="*/ 0 h 13"/>
                  <a:gd name="T4" fmla="*/ 4 w 8"/>
                  <a:gd name="T5" fmla="*/ 3 h 13"/>
                  <a:gd name="T6" fmla="*/ 4 w 8"/>
                  <a:gd name="T7" fmla="*/ 4 h 13"/>
                  <a:gd name="T8" fmla="*/ 4 w 8"/>
                  <a:gd name="T9" fmla="*/ 4 h 13"/>
                  <a:gd name="T10" fmla="*/ 4 w 8"/>
                  <a:gd name="T11" fmla="*/ 4 h 13"/>
                  <a:gd name="T12" fmla="*/ 1 w 8"/>
                  <a:gd name="T13" fmla="*/ 6 h 13"/>
                  <a:gd name="T14" fmla="*/ 0 w 8"/>
                  <a:gd name="T15" fmla="*/ 9 h 13"/>
                  <a:gd name="T16" fmla="*/ 2 w 8"/>
                  <a:gd name="T17" fmla="*/ 12 h 13"/>
                  <a:gd name="T18" fmla="*/ 3 w 8"/>
                  <a:gd name="T19" fmla="*/ 13 h 13"/>
                  <a:gd name="T20" fmla="*/ 4 w 8"/>
                  <a:gd name="T21" fmla="*/ 12 h 13"/>
                  <a:gd name="T22" fmla="*/ 4 w 8"/>
                  <a:gd name="T23" fmla="*/ 9 h 13"/>
                  <a:gd name="T24" fmla="*/ 4 w 8"/>
                  <a:gd name="T25" fmla="*/ 9 h 13"/>
                  <a:gd name="T26" fmla="*/ 4 w 8"/>
                  <a:gd name="T27" fmla="*/ 9 h 13"/>
                  <a:gd name="T28" fmla="*/ 5 w 8"/>
                  <a:gd name="T29" fmla="*/ 8 h 13"/>
                  <a:gd name="T30" fmla="*/ 7 w 8"/>
                  <a:gd name="T31" fmla="*/ 6 h 13"/>
                  <a:gd name="T32" fmla="*/ 8 w 8"/>
                  <a:gd name="T33" fmla="*/ 4 h 13"/>
                  <a:gd name="T34" fmla="*/ 7 w 8"/>
                  <a:gd name="T35" fmla="*/ 1 h 13"/>
                  <a:gd name="T36" fmla="*/ 5 w 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3">
                    <a:moveTo>
                      <a:pt x="5" y="0"/>
                    </a:moveTo>
                    <a:cubicBezTo>
                      <a:pt x="5" y="0"/>
                      <a:pt x="5" y="0"/>
                      <a:pt x="4" y="0"/>
                    </a:cubicBezTo>
                    <a:cubicBezTo>
                      <a:pt x="3" y="1"/>
                      <a:pt x="3" y="2"/>
                      <a:pt x="4" y="3"/>
                    </a:cubicBezTo>
                    <a:cubicBezTo>
                      <a:pt x="4" y="4"/>
                      <a:pt x="4" y="4"/>
                      <a:pt x="4" y="4"/>
                    </a:cubicBezTo>
                    <a:cubicBezTo>
                      <a:pt x="4" y="4"/>
                      <a:pt x="4" y="4"/>
                      <a:pt x="4" y="4"/>
                    </a:cubicBezTo>
                    <a:cubicBezTo>
                      <a:pt x="4" y="4"/>
                      <a:pt x="4" y="4"/>
                      <a:pt x="4" y="4"/>
                    </a:cubicBezTo>
                    <a:cubicBezTo>
                      <a:pt x="3" y="5"/>
                      <a:pt x="2" y="5"/>
                      <a:pt x="1" y="6"/>
                    </a:cubicBezTo>
                    <a:cubicBezTo>
                      <a:pt x="0" y="7"/>
                      <a:pt x="0" y="8"/>
                      <a:pt x="0" y="9"/>
                    </a:cubicBezTo>
                    <a:cubicBezTo>
                      <a:pt x="0" y="10"/>
                      <a:pt x="1" y="12"/>
                      <a:pt x="2" y="12"/>
                    </a:cubicBezTo>
                    <a:cubicBezTo>
                      <a:pt x="2" y="13"/>
                      <a:pt x="2" y="13"/>
                      <a:pt x="3" y="13"/>
                    </a:cubicBezTo>
                    <a:cubicBezTo>
                      <a:pt x="3" y="13"/>
                      <a:pt x="4" y="13"/>
                      <a:pt x="4" y="12"/>
                    </a:cubicBezTo>
                    <a:cubicBezTo>
                      <a:pt x="5" y="11"/>
                      <a:pt x="5" y="10"/>
                      <a:pt x="4" y="9"/>
                    </a:cubicBezTo>
                    <a:cubicBezTo>
                      <a:pt x="4" y="9"/>
                      <a:pt x="4" y="9"/>
                      <a:pt x="4" y="9"/>
                    </a:cubicBezTo>
                    <a:cubicBezTo>
                      <a:pt x="4" y="9"/>
                      <a:pt x="4" y="9"/>
                      <a:pt x="4" y="9"/>
                    </a:cubicBezTo>
                    <a:cubicBezTo>
                      <a:pt x="4" y="8"/>
                      <a:pt x="5" y="8"/>
                      <a:pt x="5" y="8"/>
                    </a:cubicBezTo>
                    <a:cubicBezTo>
                      <a:pt x="6" y="7"/>
                      <a:pt x="7" y="7"/>
                      <a:pt x="7" y="6"/>
                    </a:cubicBezTo>
                    <a:cubicBezTo>
                      <a:pt x="8" y="5"/>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1" name="Freeform 855">
                <a:extLst>
                  <a:ext uri="{FF2B5EF4-FFF2-40B4-BE49-F238E27FC236}">
                    <a16:creationId xmlns:a16="http://schemas.microsoft.com/office/drawing/2014/main" xmlns="" id="{B1DA0D3A-FE79-4F79-9228-D9A6A84FC5AB}"/>
                  </a:ext>
                </a:extLst>
              </p:cNvPr>
              <p:cNvSpPr>
                <a:spLocks/>
              </p:cNvSpPr>
              <p:nvPr/>
            </p:nvSpPr>
            <p:spPr bwMode="auto">
              <a:xfrm>
                <a:off x="8258176" y="3478213"/>
                <a:ext cx="12700" cy="22225"/>
              </a:xfrm>
              <a:custGeom>
                <a:avLst/>
                <a:gdLst>
                  <a:gd name="T0" fmla="*/ 5 w 8"/>
                  <a:gd name="T1" fmla="*/ 0 h 14"/>
                  <a:gd name="T2" fmla="*/ 4 w 8"/>
                  <a:gd name="T3" fmla="*/ 1 h 14"/>
                  <a:gd name="T4" fmla="*/ 3 w 8"/>
                  <a:gd name="T5" fmla="*/ 4 h 14"/>
                  <a:gd name="T6" fmla="*/ 4 w 8"/>
                  <a:gd name="T7" fmla="*/ 5 h 14"/>
                  <a:gd name="T8" fmla="*/ 4 w 8"/>
                  <a:gd name="T9" fmla="*/ 5 h 14"/>
                  <a:gd name="T10" fmla="*/ 3 w 8"/>
                  <a:gd name="T11" fmla="*/ 5 h 14"/>
                  <a:gd name="T12" fmla="*/ 1 w 8"/>
                  <a:gd name="T13" fmla="*/ 7 h 14"/>
                  <a:gd name="T14" fmla="*/ 0 w 8"/>
                  <a:gd name="T15" fmla="*/ 10 h 14"/>
                  <a:gd name="T16" fmla="*/ 1 w 8"/>
                  <a:gd name="T17" fmla="*/ 13 h 14"/>
                  <a:gd name="T18" fmla="*/ 2 w 8"/>
                  <a:gd name="T19" fmla="*/ 14 h 14"/>
                  <a:gd name="T20" fmla="*/ 4 w 8"/>
                  <a:gd name="T21" fmla="*/ 13 h 14"/>
                  <a:gd name="T22" fmla="*/ 4 w 8"/>
                  <a:gd name="T23" fmla="*/ 10 h 14"/>
                  <a:gd name="T24" fmla="*/ 4 w 8"/>
                  <a:gd name="T25" fmla="*/ 10 h 14"/>
                  <a:gd name="T26" fmla="*/ 4 w 8"/>
                  <a:gd name="T27" fmla="*/ 9 h 14"/>
                  <a:gd name="T28" fmla="*/ 5 w 8"/>
                  <a:gd name="T29" fmla="*/ 9 h 14"/>
                  <a:gd name="T30" fmla="*/ 7 w 8"/>
                  <a:gd name="T31" fmla="*/ 7 h 14"/>
                  <a:gd name="T32" fmla="*/ 8 w 8"/>
                  <a:gd name="T33" fmla="*/ 5 h 14"/>
                  <a:gd name="T34" fmla="*/ 7 w 8"/>
                  <a:gd name="T35" fmla="*/ 1 h 14"/>
                  <a:gd name="T36" fmla="*/ 5 w 8"/>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4">
                    <a:moveTo>
                      <a:pt x="5" y="0"/>
                    </a:moveTo>
                    <a:cubicBezTo>
                      <a:pt x="5" y="0"/>
                      <a:pt x="4" y="1"/>
                      <a:pt x="4" y="1"/>
                    </a:cubicBezTo>
                    <a:cubicBezTo>
                      <a:pt x="3" y="1"/>
                      <a:pt x="3" y="3"/>
                      <a:pt x="3" y="4"/>
                    </a:cubicBezTo>
                    <a:cubicBezTo>
                      <a:pt x="4" y="5"/>
                      <a:pt x="4" y="5"/>
                      <a:pt x="4" y="5"/>
                    </a:cubicBezTo>
                    <a:cubicBezTo>
                      <a:pt x="4" y="5"/>
                      <a:pt x="4" y="5"/>
                      <a:pt x="4" y="5"/>
                    </a:cubicBezTo>
                    <a:cubicBezTo>
                      <a:pt x="3" y="5"/>
                      <a:pt x="3" y="5"/>
                      <a:pt x="3" y="5"/>
                    </a:cubicBezTo>
                    <a:cubicBezTo>
                      <a:pt x="2" y="5"/>
                      <a:pt x="1" y="6"/>
                      <a:pt x="1" y="7"/>
                    </a:cubicBezTo>
                    <a:cubicBezTo>
                      <a:pt x="0" y="8"/>
                      <a:pt x="0" y="9"/>
                      <a:pt x="0" y="10"/>
                    </a:cubicBezTo>
                    <a:cubicBezTo>
                      <a:pt x="0" y="11"/>
                      <a:pt x="0" y="12"/>
                      <a:pt x="1" y="13"/>
                    </a:cubicBezTo>
                    <a:cubicBezTo>
                      <a:pt x="2" y="13"/>
                      <a:pt x="2" y="14"/>
                      <a:pt x="2" y="14"/>
                    </a:cubicBezTo>
                    <a:cubicBezTo>
                      <a:pt x="3" y="14"/>
                      <a:pt x="4" y="13"/>
                      <a:pt x="4" y="13"/>
                    </a:cubicBezTo>
                    <a:cubicBezTo>
                      <a:pt x="5" y="12"/>
                      <a:pt x="5" y="11"/>
                      <a:pt x="4" y="10"/>
                    </a:cubicBezTo>
                    <a:cubicBezTo>
                      <a:pt x="4" y="10"/>
                      <a:pt x="4" y="10"/>
                      <a:pt x="4" y="10"/>
                    </a:cubicBezTo>
                    <a:cubicBezTo>
                      <a:pt x="4" y="9"/>
                      <a:pt x="4" y="9"/>
                      <a:pt x="4" y="9"/>
                    </a:cubicBezTo>
                    <a:cubicBezTo>
                      <a:pt x="4" y="9"/>
                      <a:pt x="4" y="9"/>
                      <a:pt x="5" y="9"/>
                    </a:cubicBezTo>
                    <a:cubicBezTo>
                      <a:pt x="6" y="8"/>
                      <a:pt x="7" y="8"/>
                      <a:pt x="7" y="7"/>
                    </a:cubicBezTo>
                    <a:cubicBezTo>
                      <a:pt x="8" y="6"/>
                      <a:pt x="8" y="5"/>
                      <a:pt x="8" y="5"/>
                    </a:cubicBezTo>
                    <a:cubicBezTo>
                      <a:pt x="8" y="3"/>
                      <a:pt x="7" y="2"/>
                      <a:pt x="7" y="1"/>
                    </a:cubicBezTo>
                    <a:cubicBezTo>
                      <a:pt x="6" y="1"/>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2" name="Freeform 856">
                <a:extLst>
                  <a:ext uri="{FF2B5EF4-FFF2-40B4-BE49-F238E27FC236}">
                    <a16:creationId xmlns:a16="http://schemas.microsoft.com/office/drawing/2014/main" xmlns="" id="{36E6A17E-2DA9-47B7-AFFA-9F075B09BDC5}"/>
                  </a:ext>
                </a:extLst>
              </p:cNvPr>
              <p:cNvSpPr>
                <a:spLocks noEditPoints="1"/>
              </p:cNvSpPr>
              <p:nvPr/>
            </p:nvSpPr>
            <p:spPr bwMode="auto">
              <a:xfrm>
                <a:off x="8247064" y="3475038"/>
                <a:ext cx="11113" cy="20638"/>
              </a:xfrm>
              <a:custGeom>
                <a:avLst/>
                <a:gdLst>
                  <a:gd name="T0" fmla="*/ 5 w 8"/>
                  <a:gd name="T1" fmla="*/ 2 h 13"/>
                  <a:gd name="T2" fmla="*/ 5 w 8"/>
                  <a:gd name="T3" fmla="*/ 2 h 13"/>
                  <a:gd name="T4" fmla="*/ 5 w 8"/>
                  <a:gd name="T5" fmla="*/ 2 h 13"/>
                  <a:gd name="T6" fmla="*/ 5 w 8"/>
                  <a:gd name="T7" fmla="*/ 2 h 13"/>
                  <a:gd name="T8" fmla="*/ 6 w 8"/>
                  <a:gd name="T9" fmla="*/ 0 h 13"/>
                  <a:gd name="T10" fmla="*/ 5 w 8"/>
                  <a:gd name="T11" fmla="*/ 0 h 13"/>
                  <a:gd name="T12" fmla="*/ 4 w 8"/>
                  <a:gd name="T13" fmla="*/ 3 h 13"/>
                  <a:gd name="T14" fmla="*/ 4 w 8"/>
                  <a:gd name="T15" fmla="*/ 3 h 13"/>
                  <a:gd name="T16" fmla="*/ 4 w 8"/>
                  <a:gd name="T17" fmla="*/ 4 h 13"/>
                  <a:gd name="T18" fmla="*/ 4 w 8"/>
                  <a:gd name="T19" fmla="*/ 4 h 13"/>
                  <a:gd name="T20" fmla="*/ 4 w 8"/>
                  <a:gd name="T21" fmla="*/ 4 h 13"/>
                  <a:gd name="T22" fmla="*/ 1 w 8"/>
                  <a:gd name="T23" fmla="*/ 6 h 13"/>
                  <a:gd name="T24" fmla="*/ 0 w 8"/>
                  <a:gd name="T25" fmla="*/ 9 h 13"/>
                  <a:gd name="T26" fmla="*/ 2 w 8"/>
                  <a:gd name="T27" fmla="*/ 13 h 13"/>
                  <a:gd name="T28" fmla="*/ 3 w 8"/>
                  <a:gd name="T29" fmla="*/ 13 h 13"/>
                  <a:gd name="T30" fmla="*/ 5 w 8"/>
                  <a:gd name="T31" fmla="*/ 12 h 13"/>
                  <a:gd name="T32" fmla="*/ 4 w 8"/>
                  <a:gd name="T33" fmla="*/ 9 h 13"/>
                  <a:gd name="T34" fmla="*/ 4 w 8"/>
                  <a:gd name="T35" fmla="*/ 9 h 13"/>
                  <a:gd name="T36" fmla="*/ 5 w 8"/>
                  <a:gd name="T37" fmla="*/ 9 h 13"/>
                  <a:gd name="T38" fmla="*/ 6 w 8"/>
                  <a:gd name="T39" fmla="*/ 8 h 13"/>
                  <a:gd name="T40" fmla="*/ 8 w 8"/>
                  <a:gd name="T41" fmla="*/ 6 h 13"/>
                  <a:gd name="T42" fmla="*/ 8 w 8"/>
                  <a:gd name="T43" fmla="*/ 4 h 13"/>
                  <a:gd name="T44" fmla="*/ 7 w 8"/>
                  <a:gd name="T45" fmla="*/ 1 h 13"/>
                  <a:gd name="T46" fmla="*/ 6 w 8"/>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3">
                    <a:moveTo>
                      <a:pt x="5" y="2"/>
                    </a:moveTo>
                    <a:cubicBezTo>
                      <a:pt x="5" y="2"/>
                      <a:pt x="5" y="2"/>
                      <a:pt x="5" y="2"/>
                    </a:cubicBezTo>
                    <a:moveTo>
                      <a:pt x="5" y="2"/>
                    </a:moveTo>
                    <a:cubicBezTo>
                      <a:pt x="5" y="2"/>
                      <a:pt x="5" y="2"/>
                      <a:pt x="5" y="2"/>
                    </a:cubicBezTo>
                    <a:moveTo>
                      <a:pt x="6" y="0"/>
                    </a:moveTo>
                    <a:cubicBezTo>
                      <a:pt x="5" y="0"/>
                      <a:pt x="5" y="0"/>
                      <a:pt x="5" y="0"/>
                    </a:cubicBezTo>
                    <a:cubicBezTo>
                      <a:pt x="4"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5"/>
                      <a:pt x="1" y="6"/>
                    </a:cubicBezTo>
                    <a:cubicBezTo>
                      <a:pt x="1" y="7"/>
                      <a:pt x="0" y="8"/>
                      <a:pt x="0" y="9"/>
                    </a:cubicBezTo>
                    <a:cubicBezTo>
                      <a:pt x="0" y="10"/>
                      <a:pt x="1" y="12"/>
                      <a:pt x="2" y="13"/>
                    </a:cubicBezTo>
                    <a:cubicBezTo>
                      <a:pt x="2" y="13"/>
                      <a:pt x="3" y="13"/>
                      <a:pt x="3" y="13"/>
                    </a:cubicBezTo>
                    <a:cubicBezTo>
                      <a:pt x="4" y="13"/>
                      <a:pt x="4" y="13"/>
                      <a:pt x="5" y="12"/>
                    </a:cubicBezTo>
                    <a:cubicBezTo>
                      <a:pt x="5" y="11"/>
                      <a:pt x="5" y="10"/>
                      <a:pt x="4" y="9"/>
                    </a:cubicBezTo>
                    <a:cubicBezTo>
                      <a:pt x="4" y="9"/>
                      <a:pt x="4" y="9"/>
                      <a:pt x="4" y="9"/>
                    </a:cubicBezTo>
                    <a:cubicBezTo>
                      <a:pt x="5" y="9"/>
                      <a:pt x="5" y="9"/>
                      <a:pt x="5" y="9"/>
                    </a:cubicBezTo>
                    <a:cubicBezTo>
                      <a:pt x="5" y="9"/>
                      <a:pt x="5" y="8"/>
                      <a:pt x="6" y="8"/>
                    </a:cubicBezTo>
                    <a:cubicBezTo>
                      <a:pt x="7" y="7"/>
                      <a:pt x="7" y="7"/>
                      <a:pt x="8" y="6"/>
                    </a:cubicBezTo>
                    <a:cubicBezTo>
                      <a:pt x="8" y="5"/>
                      <a:pt x="8" y="5"/>
                      <a:pt x="8" y="4"/>
                    </a:cubicBezTo>
                    <a:cubicBezTo>
                      <a:pt x="8" y="2"/>
                      <a:pt x="7" y="1"/>
                      <a:pt x="7" y="1"/>
                    </a:cubicBezTo>
                    <a:cubicBezTo>
                      <a:pt x="7" y="0"/>
                      <a:pt x="6" y="0"/>
                      <a:pt x="6"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3" name="Freeform 857">
                <a:extLst>
                  <a:ext uri="{FF2B5EF4-FFF2-40B4-BE49-F238E27FC236}">
                    <a16:creationId xmlns:a16="http://schemas.microsoft.com/office/drawing/2014/main" xmlns="" id="{354D72D0-4E14-4596-8AB4-084263160126}"/>
                  </a:ext>
                </a:extLst>
              </p:cNvPr>
              <p:cNvSpPr>
                <a:spLocks/>
              </p:cNvSpPr>
              <p:nvPr/>
            </p:nvSpPr>
            <p:spPr bwMode="auto">
              <a:xfrm>
                <a:off x="8047039" y="3519488"/>
                <a:ext cx="134938" cy="50800"/>
              </a:xfrm>
              <a:custGeom>
                <a:avLst/>
                <a:gdLst>
                  <a:gd name="T0" fmla="*/ 80 w 88"/>
                  <a:gd name="T1" fmla="*/ 27 h 33"/>
                  <a:gd name="T2" fmla="*/ 7 w 88"/>
                  <a:gd name="T3" fmla="*/ 27 h 33"/>
                  <a:gd name="T4" fmla="*/ 3 w 88"/>
                  <a:gd name="T5" fmla="*/ 25 h 33"/>
                  <a:gd name="T6" fmla="*/ 1 w 88"/>
                  <a:gd name="T7" fmla="*/ 23 h 33"/>
                  <a:gd name="T8" fmla="*/ 1 w 88"/>
                  <a:gd name="T9" fmla="*/ 23 h 33"/>
                  <a:gd name="T10" fmla="*/ 1 w 88"/>
                  <a:gd name="T11" fmla="*/ 22 h 33"/>
                  <a:gd name="T12" fmla="*/ 2 w 88"/>
                  <a:gd name="T13" fmla="*/ 20 h 33"/>
                  <a:gd name="T14" fmla="*/ 9 w 88"/>
                  <a:gd name="T15" fmla="*/ 8 h 33"/>
                  <a:gd name="T16" fmla="*/ 53 w 88"/>
                  <a:gd name="T17" fmla="*/ 10 h 33"/>
                  <a:gd name="T18" fmla="*/ 87 w 88"/>
                  <a:gd name="T19" fmla="*/ 15 h 33"/>
                  <a:gd name="T20" fmla="*/ 88 w 88"/>
                  <a:gd name="T21" fmla="*/ 23 h 33"/>
                  <a:gd name="T22" fmla="*/ 80 w 88"/>
                  <a:gd name="T23"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33">
                    <a:moveTo>
                      <a:pt x="80" y="27"/>
                    </a:moveTo>
                    <a:cubicBezTo>
                      <a:pt x="64" y="33"/>
                      <a:pt x="23" y="33"/>
                      <a:pt x="7" y="27"/>
                    </a:cubicBezTo>
                    <a:cubicBezTo>
                      <a:pt x="5" y="27"/>
                      <a:pt x="4" y="26"/>
                      <a:pt x="3" y="25"/>
                    </a:cubicBezTo>
                    <a:cubicBezTo>
                      <a:pt x="2" y="25"/>
                      <a:pt x="1" y="24"/>
                      <a:pt x="1" y="23"/>
                    </a:cubicBezTo>
                    <a:cubicBezTo>
                      <a:pt x="1" y="23"/>
                      <a:pt x="1" y="23"/>
                      <a:pt x="1" y="23"/>
                    </a:cubicBezTo>
                    <a:cubicBezTo>
                      <a:pt x="1" y="22"/>
                      <a:pt x="1" y="22"/>
                      <a:pt x="1" y="22"/>
                    </a:cubicBezTo>
                    <a:cubicBezTo>
                      <a:pt x="2" y="21"/>
                      <a:pt x="2" y="21"/>
                      <a:pt x="2" y="20"/>
                    </a:cubicBezTo>
                    <a:cubicBezTo>
                      <a:pt x="5" y="13"/>
                      <a:pt x="0" y="8"/>
                      <a:pt x="9" y="8"/>
                    </a:cubicBezTo>
                    <a:cubicBezTo>
                      <a:pt x="18" y="9"/>
                      <a:pt x="30" y="11"/>
                      <a:pt x="53" y="10"/>
                    </a:cubicBezTo>
                    <a:cubicBezTo>
                      <a:pt x="72" y="9"/>
                      <a:pt x="87" y="0"/>
                      <a:pt x="87" y="15"/>
                    </a:cubicBezTo>
                    <a:cubicBezTo>
                      <a:pt x="87" y="20"/>
                      <a:pt x="87" y="22"/>
                      <a:pt x="88" y="23"/>
                    </a:cubicBezTo>
                    <a:cubicBezTo>
                      <a:pt x="88" y="25"/>
                      <a:pt x="87" y="24"/>
                      <a:pt x="80" y="27"/>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4" name="Freeform 858">
                <a:extLst>
                  <a:ext uri="{FF2B5EF4-FFF2-40B4-BE49-F238E27FC236}">
                    <a16:creationId xmlns:a16="http://schemas.microsoft.com/office/drawing/2014/main" xmlns="" id="{0A254019-A215-4D6D-B38C-9D61019FE26A}"/>
                  </a:ext>
                </a:extLst>
              </p:cNvPr>
              <p:cNvSpPr>
                <a:spLocks noEditPoints="1"/>
              </p:cNvSpPr>
              <p:nvPr/>
            </p:nvSpPr>
            <p:spPr bwMode="auto">
              <a:xfrm>
                <a:off x="8154989" y="3532188"/>
                <a:ext cx="12700" cy="25400"/>
              </a:xfrm>
              <a:custGeom>
                <a:avLst/>
                <a:gdLst>
                  <a:gd name="T0" fmla="*/ 4 w 9"/>
                  <a:gd name="T1" fmla="*/ 13 h 17"/>
                  <a:gd name="T2" fmla="*/ 4 w 9"/>
                  <a:gd name="T3" fmla="*/ 13 h 17"/>
                  <a:gd name="T4" fmla="*/ 4 w 9"/>
                  <a:gd name="T5" fmla="*/ 8 h 17"/>
                  <a:gd name="T6" fmla="*/ 4 w 9"/>
                  <a:gd name="T7" fmla="*/ 8 h 17"/>
                  <a:gd name="T8" fmla="*/ 4 w 9"/>
                  <a:gd name="T9" fmla="*/ 8 h 17"/>
                  <a:gd name="T10" fmla="*/ 5 w 9"/>
                  <a:gd name="T11" fmla="*/ 0 h 17"/>
                  <a:gd name="T12" fmla="*/ 3 w 9"/>
                  <a:gd name="T13" fmla="*/ 1 h 17"/>
                  <a:gd name="T14" fmla="*/ 0 w 9"/>
                  <a:gd name="T15" fmla="*/ 3 h 17"/>
                  <a:gd name="T16" fmla="*/ 0 w 9"/>
                  <a:gd name="T17" fmla="*/ 4 h 17"/>
                  <a:gd name="T18" fmla="*/ 1 w 9"/>
                  <a:gd name="T19" fmla="*/ 7 h 17"/>
                  <a:gd name="T20" fmla="*/ 3 w 9"/>
                  <a:gd name="T21" fmla="*/ 8 h 17"/>
                  <a:gd name="T22" fmla="*/ 3 w 9"/>
                  <a:gd name="T23" fmla="*/ 9 h 17"/>
                  <a:gd name="T24" fmla="*/ 3 w 9"/>
                  <a:gd name="T25" fmla="*/ 9 h 17"/>
                  <a:gd name="T26" fmla="*/ 1 w 9"/>
                  <a:gd name="T27" fmla="*/ 10 h 17"/>
                  <a:gd name="T28" fmla="*/ 0 w 9"/>
                  <a:gd name="T29" fmla="*/ 12 h 17"/>
                  <a:gd name="T30" fmla="*/ 2 w 9"/>
                  <a:gd name="T31" fmla="*/ 15 h 17"/>
                  <a:gd name="T32" fmla="*/ 5 w 9"/>
                  <a:gd name="T33" fmla="*/ 17 h 17"/>
                  <a:gd name="T34" fmla="*/ 7 w 9"/>
                  <a:gd name="T35" fmla="*/ 17 h 17"/>
                  <a:gd name="T36" fmla="*/ 7 w 9"/>
                  <a:gd name="T37" fmla="*/ 17 h 17"/>
                  <a:gd name="T38" fmla="*/ 9 w 9"/>
                  <a:gd name="T39" fmla="*/ 15 h 17"/>
                  <a:gd name="T40" fmla="*/ 7 w 9"/>
                  <a:gd name="T41" fmla="*/ 13 h 17"/>
                  <a:gd name="T42" fmla="*/ 7 w 9"/>
                  <a:gd name="T43" fmla="*/ 13 h 17"/>
                  <a:gd name="T44" fmla="*/ 5 w 9"/>
                  <a:gd name="T45" fmla="*/ 13 h 17"/>
                  <a:gd name="T46" fmla="*/ 5 w 9"/>
                  <a:gd name="T47" fmla="*/ 13 h 17"/>
                  <a:gd name="T48" fmla="*/ 6 w 9"/>
                  <a:gd name="T49" fmla="*/ 12 h 17"/>
                  <a:gd name="T50" fmla="*/ 7 w 9"/>
                  <a:gd name="T51" fmla="*/ 11 h 17"/>
                  <a:gd name="T52" fmla="*/ 8 w 9"/>
                  <a:gd name="T53" fmla="*/ 9 h 17"/>
                  <a:gd name="T54" fmla="*/ 8 w 9"/>
                  <a:gd name="T55" fmla="*/ 8 h 17"/>
                  <a:gd name="T56" fmla="*/ 6 w 9"/>
                  <a:gd name="T57" fmla="*/ 6 h 17"/>
                  <a:gd name="T58" fmla="*/ 4 w 9"/>
                  <a:gd name="T59" fmla="*/ 4 h 17"/>
                  <a:gd name="T60" fmla="*/ 5 w 9"/>
                  <a:gd name="T61" fmla="*/ 4 h 17"/>
                  <a:gd name="T62" fmla="*/ 5 w 9"/>
                  <a:gd name="T63" fmla="*/ 4 h 17"/>
                  <a:gd name="T64" fmla="*/ 5 w 9"/>
                  <a:gd name="T65" fmla="*/ 4 h 17"/>
                  <a:gd name="T66" fmla="*/ 7 w 9"/>
                  <a:gd name="T67" fmla="*/ 3 h 17"/>
                  <a:gd name="T68" fmla="*/ 5 w 9"/>
                  <a:gd name="T69" fmla="*/ 0 h 17"/>
                  <a:gd name="T70" fmla="*/ 5 w 9"/>
                  <a:gd name="T7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7">
                    <a:moveTo>
                      <a:pt x="4" y="13"/>
                    </a:moveTo>
                    <a:cubicBezTo>
                      <a:pt x="4" y="13"/>
                      <a:pt x="4" y="13"/>
                      <a:pt x="4" y="13"/>
                    </a:cubicBezTo>
                    <a:moveTo>
                      <a:pt x="4" y="8"/>
                    </a:moveTo>
                    <a:cubicBezTo>
                      <a:pt x="4" y="8"/>
                      <a:pt x="4" y="8"/>
                      <a:pt x="4" y="8"/>
                    </a:cubicBezTo>
                    <a:cubicBezTo>
                      <a:pt x="4" y="8"/>
                      <a:pt x="4" y="8"/>
                      <a:pt x="4" y="8"/>
                    </a:cubicBezTo>
                    <a:moveTo>
                      <a:pt x="5" y="0"/>
                    </a:moveTo>
                    <a:cubicBezTo>
                      <a:pt x="5" y="0"/>
                      <a:pt x="4" y="0"/>
                      <a:pt x="3" y="1"/>
                    </a:cubicBezTo>
                    <a:cubicBezTo>
                      <a:pt x="2" y="1"/>
                      <a:pt x="1" y="2"/>
                      <a:pt x="0" y="3"/>
                    </a:cubicBezTo>
                    <a:cubicBezTo>
                      <a:pt x="0" y="3"/>
                      <a:pt x="0" y="4"/>
                      <a:pt x="0" y="4"/>
                    </a:cubicBezTo>
                    <a:cubicBezTo>
                      <a:pt x="0" y="5"/>
                      <a:pt x="0" y="6"/>
                      <a:pt x="1" y="7"/>
                    </a:cubicBezTo>
                    <a:cubicBezTo>
                      <a:pt x="2" y="7"/>
                      <a:pt x="2" y="8"/>
                      <a:pt x="3" y="8"/>
                    </a:cubicBezTo>
                    <a:cubicBezTo>
                      <a:pt x="3" y="9"/>
                      <a:pt x="3" y="9"/>
                      <a:pt x="3" y="9"/>
                    </a:cubicBezTo>
                    <a:cubicBezTo>
                      <a:pt x="3" y="9"/>
                      <a:pt x="3" y="9"/>
                      <a:pt x="3" y="9"/>
                    </a:cubicBezTo>
                    <a:cubicBezTo>
                      <a:pt x="2" y="10"/>
                      <a:pt x="2" y="10"/>
                      <a:pt x="1" y="10"/>
                    </a:cubicBezTo>
                    <a:cubicBezTo>
                      <a:pt x="1" y="11"/>
                      <a:pt x="0" y="11"/>
                      <a:pt x="0" y="12"/>
                    </a:cubicBezTo>
                    <a:cubicBezTo>
                      <a:pt x="0" y="14"/>
                      <a:pt x="1" y="15"/>
                      <a:pt x="2" y="15"/>
                    </a:cubicBezTo>
                    <a:cubicBezTo>
                      <a:pt x="3" y="16"/>
                      <a:pt x="4" y="17"/>
                      <a:pt x="5" y="17"/>
                    </a:cubicBezTo>
                    <a:cubicBezTo>
                      <a:pt x="6" y="17"/>
                      <a:pt x="7" y="17"/>
                      <a:pt x="7" y="17"/>
                    </a:cubicBezTo>
                    <a:cubicBezTo>
                      <a:pt x="7" y="17"/>
                      <a:pt x="7" y="17"/>
                      <a:pt x="7" y="17"/>
                    </a:cubicBezTo>
                    <a:cubicBezTo>
                      <a:pt x="8" y="17"/>
                      <a:pt x="9" y="16"/>
                      <a:pt x="9" y="15"/>
                    </a:cubicBezTo>
                    <a:cubicBezTo>
                      <a:pt x="9" y="14"/>
                      <a:pt x="8" y="13"/>
                      <a:pt x="7" y="13"/>
                    </a:cubicBezTo>
                    <a:cubicBezTo>
                      <a:pt x="7" y="13"/>
                      <a:pt x="7" y="13"/>
                      <a:pt x="7" y="13"/>
                    </a:cubicBezTo>
                    <a:cubicBezTo>
                      <a:pt x="7" y="13"/>
                      <a:pt x="6" y="13"/>
                      <a:pt x="5" y="13"/>
                    </a:cubicBezTo>
                    <a:cubicBezTo>
                      <a:pt x="5" y="13"/>
                      <a:pt x="5" y="13"/>
                      <a:pt x="5" y="13"/>
                    </a:cubicBezTo>
                    <a:cubicBezTo>
                      <a:pt x="5" y="12"/>
                      <a:pt x="6" y="12"/>
                      <a:pt x="6" y="12"/>
                    </a:cubicBezTo>
                    <a:cubicBezTo>
                      <a:pt x="6" y="12"/>
                      <a:pt x="7" y="11"/>
                      <a:pt x="7" y="11"/>
                    </a:cubicBezTo>
                    <a:cubicBezTo>
                      <a:pt x="7" y="10"/>
                      <a:pt x="8" y="10"/>
                      <a:pt x="8" y="9"/>
                    </a:cubicBezTo>
                    <a:cubicBezTo>
                      <a:pt x="8" y="8"/>
                      <a:pt x="8" y="8"/>
                      <a:pt x="8" y="8"/>
                    </a:cubicBezTo>
                    <a:cubicBezTo>
                      <a:pt x="7" y="7"/>
                      <a:pt x="7" y="6"/>
                      <a:pt x="6" y="6"/>
                    </a:cubicBezTo>
                    <a:cubicBezTo>
                      <a:pt x="6" y="5"/>
                      <a:pt x="5" y="5"/>
                      <a:pt x="4" y="4"/>
                    </a:cubicBezTo>
                    <a:cubicBezTo>
                      <a:pt x="5" y="4"/>
                      <a:pt x="5" y="4"/>
                      <a:pt x="5" y="4"/>
                    </a:cubicBezTo>
                    <a:cubicBezTo>
                      <a:pt x="5" y="4"/>
                      <a:pt x="5" y="4"/>
                      <a:pt x="5" y="4"/>
                    </a:cubicBezTo>
                    <a:cubicBezTo>
                      <a:pt x="5" y="4"/>
                      <a:pt x="5" y="4"/>
                      <a:pt x="5" y="4"/>
                    </a:cubicBezTo>
                    <a:cubicBezTo>
                      <a:pt x="6" y="4"/>
                      <a:pt x="7" y="4"/>
                      <a:pt x="7" y="3"/>
                    </a:cubicBezTo>
                    <a:cubicBezTo>
                      <a:pt x="7" y="1"/>
                      <a:pt x="6" y="0"/>
                      <a:pt x="5" y="0"/>
                    </a:cubicBezTo>
                    <a:cubicBezTo>
                      <a:pt x="5" y="0"/>
                      <a:pt x="5"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5" name="Oval 859">
                <a:extLst>
                  <a:ext uri="{FF2B5EF4-FFF2-40B4-BE49-F238E27FC236}">
                    <a16:creationId xmlns:a16="http://schemas.microsoft.com/office/drawing/2014/main" xmlns="" id="{CF7CD535-8843-4926-8A80-B514E730F990}"/>
                  </a:ext>
                </a:extLst>
              </p:cNvPr>
              <p:cNvSpPr>
                <a:spLocks noChangeArrowheads="1"/>
              </p:cNvSpPr>
              <p:nvPr/>
            </p:nvSpPr>
            <p:spPr bwMode="auto">
              <a:xfrm>
                <a:off x="8035926" y="3395663"/>
                <a:ext cx="150813" cy="150813"/>
              </a:xfrm>
              <a:prstGeom prst="ellipse">
                <a:avLst/>
              </a:prstGeom>
              <a:solidFill>
                <a:srgbClr val="FFDD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6" name="Freeform 860">
                <a:extLst>
                  <a:ext uri="{FF2B5EF4-FFF2-40B4-BE49-F238E27FC236}">
                    <a16:creationId xmlns:a16="http://schemas.microsoft.com/office/drawing/2014/main" xmlns="" id="{3663D9F2-C252-4C88-8E7F-D3F06C598FD7}"/>
                  </a:ext>
                </a:extLst>
              </p:cNvPr>
              <p:cNvSpPr>
                <a:spLocks/>
              </p:cNvSpPr>
              <p:nvPr/>
            </p:nvSpPr>
            <p:spPr bwMode="auto">
              <a:xfrm>
                <a:off x="8045451" y="3422650"/>
                <a:ext cx="14288" cy="85725"/>
              </a:xfrm>
              <a:custGeom>
                <a:avLst/>
                <a:gdLst>
                  <a:gd name="T0" fmla="*/ 9 w 9"/>
                  <a:gd name="T1" fmla="*/ 0 h 56"/>
                  <a:gd name="T2" fmla="*/ 0 w 9"/>
                  <a:gd name="T3" fmla="*/ 56 h 56"/>
                  <a:gd name="T4" fmla="*/ 3 w 9"/>
                  <a:gd name="T5" fmla="*/ 0 h 56"/>
                  <a:gd name="T6" fmla="*/ 9 w 9"/>
                  <a:gd name="T7" fmla="*/ 0 h 56"/>
                </a:gdLst>
                <a:ahLst/>
                <a:cxnLst>
                  <a:cxn ang="0">
                    <a:pos x="T0" y="T1"/>
                  </a:cxn>
                  <a:cxn ang="0">
                    <a:pos x="T2" y="T3"/>
                  </a:cxn>
                  <a:cxn ang="0">
                    <a:pos x="T4" y="T5"/>
                  </a:cxn>
                  <a:cxn ang="0">
                    <a:pos x="T6" y="T7"/>
                  </a:cxn>
                </a:cxnLst>
                <a:rect l="0" t="0" r="r" b="b"/>
                <a:pathLst>
                  <a:path w="9" h="56">
                    <a:moveTo>
                      <a:pt x="9" y="0"/>
                    </a:moveTo>
                    <a:cubicBezTo>
                      <a:pt x="9" y="0"/>
                      <a:pt x="9" y="54"/>
                      <a:pt x="0" y="56"/>
                    </a:cubicBezTo>
                    <a:cubicBezTo>
                      <a:pt x="3" y="0"/>
                      <a:pt x="3" y="0"/>
                      <a:pt x="3" y="0"/>
                    </a:cubicBezTo>
                    <a:lnTo>
                      <a:pt x="9" y="0"/>
                    </a:ln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7" name="Freeform 861">
                <a:extLst>
                  <a:ext uri="{FF2B5EF4-FFF2-40B4-BE49-F238E27FC236}">
                    <a16:creationId xmlns:a16="http://schemas.microsoft.com/office/drawing/2014/main" xmlns="" id="{5350ABDF-51D1-461A-9024-1E18D08A1094}"/>
                  </a:ext>
                </a:extLst>
              </p:cNvPr>
              <p:cNvSpPr>
                <a:spLocks/>
              </p:cNvSpPr>
              <p:nvPr/>
            </p:nvSpPr>
            <p:spPr bwMode="auto">
              <a:xfrm>
                <a:off x="8167689" y="3424238"/>
                <a:ext cx="19050" cy="73025"/>
              </a:xfrm>
              <a:custGeom>
                <a:avLst/>
                <a:gdLst>
                  <a:gd name="T0" fmla="*/ 0 w 13"/>
                  <a:gd name="T1" fmla="*/ 0 h 47"/>
                  <a:gd name="T2" fmla="*/ 10 w 13"/>
                  <a:gd name="T3" fmla="*/ 45 h 47"/>
                  <a:gd name="T4" fmla="*/ 0 w 13"/>
                  <a:gd name="T5" fmla="*/ 0 h 47"/>
                </a:gdLst>
                <a:ahLst/>
                <a:cxnLst>
                  <a:cxn ang="0">
                    <a:pos x="T0" y="T1"/>
                  </a:cxn>
                  <a:cxn ang="0">
                    <a:pos x="T2" y="T3"/>
                  </a:cxn>
                  <a:cxn ang="0">
                    <a:pos x="T4" y="T5"/>
                  </a:cxn>
                </a:cxnLst>
                <a:rect l="0" t="0" r="r" b="b"/>
                <a:pathLst>
                  <a:path w="13" h="47">
                    <a:moveTo>
                      <a:pt x="0" y="0"/>
                    </a:moveTo>
                    <a:cubicBezTo>
                      <a:pt x="0" y="0"/>
                      <a:pt x="7" y="47"/>
                      <a:pt x="10" y="45"/>
                    </a:cubicBezTo>
                    <a:cubicBezTo>
                      <a:pt x="12" y="42"/>
                      <a:pt x="13" y="1"/>
                      <a:pt x="0" y="0"/>
                    </a:cubicBez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8" name="Freeform 862">
                <a:extLst>
                  <a:ext uri="{FF2B5EF4-FFF2-40B4-BE49-F238E27FC236}">
                    <a16:creationId xmlns:a16="http://schemas.microsoft.com/office/drawing/2014/main" xmlns="" id="{4DC9A68C-5510-4015-84E0-F426B8FFD6D5}"/>
                  </a:ext>
                </a:extLst>
              </p:cNvPr>
              <p:cNvSpPr>
                <a:spLocks/>
              </p:cNvSpPr>
              <p:nvPr/>
            </p:nvSpPr>
            <p:spPr bwMode="auto">
              <a:xfrm>
                <a:off x="8102601" y="3448050"/>
                <a:ext cx="20638" cy="28575"/>
              </a:xfrm>
              <a:custGeom>
                <a:avLst/>
                <a:gdLst>
                  <a:gd name="T0" fmla="*/ 5 w 13"/>
                  <a:gd name="T1" fmla="*/ 0 h 19"/>
                  <a:gd name="T2" fmla="*/ 6 w 13"/>
                  <a:gd name="T3" fmla="*/ 2 h 19"/>
                  <a:gd name="T4" fmla="*/ 8 w 13"/>
                  <a:gd name="T5" fmla="*/ 11 h 19"/>
                  <a:gd name="T6" fmla="*/ 4 w 13"/>
                  <a:gd name="T7" fmla="*/ 16 h 19"/>
                  <a:gd name="T8" fmla="*/ 5 w 13"/>
                  <a:gd name="T9" fmla="*/ 0 h 19"/>
                </a:gdLst>
                <a:ahLst/>
                <a:cxnLst>
                  <a:cxn ang="0">
                    <a:pos x="T0" y="T1"/>
                  </a:cxn>
                  <a:cxn ang="0">
                    <a:pos x="T2" y="T3"/>
                  </a:cxn>
                  <a:cxn ang="0">
                    <a:pos x="T4" y="T5"/>
                  </a:cxn>
                  <a:cxn ang="0">
                    <a:pos x="T6" y="T7"/>
                  </a:cxn>
                  <a:cxn ang="0">
                    <a:pos x="T8" y="T9"/>
                  </a:cxn>
                </a:cxnLst>
                <a:rect l="0" t="0" r="r" b="b"/>
                <a:pathLst>
                  <a:path w="13" h="19">
                    <a:moveTo>
                      <a:pt x="5" y="0"/>
                    </a:moveTo>
                    <a:cubicBezTo>
                      <a:pt x="6" y="0"/>
                      <a:pt x="7" y="1"/>
                      <a:pt x="6" y="2"/>
                    </a:cubicBezTo>
                    <a:cubicBezTo>
                      <a:pt x="6" y="5"/>
                      <a:pt x="5" y="12"/>
                      <a:pt x="8" y="11"/>
                    </a:cubicBezTo>
                    <a:cubicBezTo>
                      <a:pt x="13" y="9"/>
                      <a:pt x="13" y="19"/>
                      <a:pt x="4" y="16"/>
                    </a:cubicBezTo>
                    <a:cubicBezTo>
                      <a:pt x="0" y="15"/>
                      <a:pt x="1" y="2"/>
                      <a:pt x="5" y="0"/>
                    </a:cubicBezTo>
                    <a:close/>
                  </a:path>
                </a:pathLst>
              </a:custGeom>
              <a:solidFill>
                <a:srgbClr val="FF9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9" name="Freeform 863">
                <a:extLst>
                  <a:ext uri="{FF2B5EF4-FFF2-40B4-BE49-F238E27FC236}">
                    <a16:creationId xmlns:a16="http://schemas.microsoft.com/office/drawing/2014/main" xmlns="" id="{F08CCBEB-1433-431A-90AF-1FF9E9F20F14}"/>
                  </a:ext>
                </a:extLst>
              </p:cNvPr>
              <p:cNvSpPr>
                <a:spLocks/>
              </p:cNvSpPr>
              <p:nvPr/>
            </p:nvSpPr>
            <p:spPr bwMode="auto">
              <a:xfrm>
                <a:off x="8085139" y="3441700"/>
                <a:ext cx="17463" cy="20638"/>
              </a:xfrm>
              <a:custGeom>
                <a:avLst/>
                <a:gdLst>
                  <a:gd name="T0" fmla="*/ 4 w 11"/>
                  <a:gd name="T1" fmla="*/ 12 h 14"/>
                  <a:gd name="T2" fmla="*/ 4 w 11"/>
                  <a:gd name="T3" fmla="*/ 12 h 14"/>
                  <a:gd name="T4" fmla="*/ 4 w 11"/>
                  <a:gd name="T5" fmla="*/ 10 h 14"/>
                  <a:gd name="T6" fmla="*/ 5 w 11"/>
                  <a:gd name="T7" fmla="*/ 6 h 14"/>
                  <a:gd name="T8" fmla="*/ 5 w 11"/>
                  <a:gd name="T9" fmla="*/ 4 h 14"/>
                  <a:gd name="T10" fmla="*/ 5 w 11"/>
                  <a:gd name="T11" fmla="*/ 4 h 14"/>
                  <a:gd name="T12" fmla="*/ 5 w 11"/>
                  <a:gd name="T13" fmla="*/ 4 h 14"/>
                  <a:gd name="T14" fmla="*/ 5 w 11"/>
                  <a:gd name="T15" fmla="*/ 4 h 14"/>
                  <a:gd name="T16" fmla="*/ 5 w 11"/>
                  <a:gd name="T17" fmla="*/ 4 h 14"/>
                  <a:gd name="T18" fmla="*/ 5 w 11"/>
                  <a:gd name="T19" fmla="*/ 4 h 14"/>
                  <a:gd name="T20" fmla="*/ 5 w 11"/>
                  <a:gd name="T21" fmla="*/ 4 h 14"/>
                  <a:gd name="T22" fmla="*/ 5 w 11"/>
                  <a:gd name="T23" fmla="*/ 4 h 14"/>
                  <a:gd name="T24" fmla="*/ 6 w 11"/>
                  <a:gd name="T25" fmla="*/ 4 h 14"/>
                  <a:gd name="T26" fmla="*/ 6 w 11"/>
                  <a:gd name="T27" fmla="*/ 4 h 14"/>
                  <a:gd name="T28" fmla="*/ 6 w 11"/>
                  <a:gd name="T29" fmla="*/ 4 h 14"/>
                  <a:gd name="T30" fmla="*/ 6 w 11"/>
                  <a:gd name="T31" fmla="*/ 7 h 14"/>
                  <a:gd name="T32" fmla="*/ 7 w 11"/>
                  <a:gd name="T33" fmla="*/ 12 h 14"/>
                  <a:gd name="T34" fmla="*/ 9 w 11"/>
                  <a:gd name="T35" fmla="*/ 14 h 14"/>
                  <a:gd name="T36" fmla="*/ 11 w 11"/>
                  <a:gd name="T37" fmla="*/ 12 h 14"/>
                  <a:gd name="T38" fmla="*/ 10 w 11"/>
                  <a:gd name="T39" fmla="*/ 4 h 14"/>
                  <a:gd name="T40" fmla="*/ 8 w 11"/>
                  <a:gd name="T41" fmla="*/ 1 h 14"/>
                  <a:gd name="T42" fmla="*/ 5 w 11"/>
                  <a:gd name="T43" fmla="*/ 0 h 14"/>
                  <a:gd name="T44" fmla="*/ 5 w 11"/>
                  <a:gd name="T45" fmla="*/ 0 h 14"/>
                  <a:gd name="T46" fmla="*/ 2 w 11"/>
                  <a:gd name="T47" fmla="*/ 2 h 14"/>
                  <a:gd name="T48" fmla="*/ 0 w 11"/>
                  <a:gd name="T49" fmla="*/ 6 h 14"/>
                  <a:gd name="T50" fmla="*/ 0 w 11"/>
                  <a:gd name="T51" fmla="*/ 10 h 14"/>
                  <a:gd name="T52" fmla="*/ 0 w 11"/>
                  <a:gd name="T53" fmla="*/ 12 h 14"/>
                  <a:gd name="T54" fmla="*/ 2 w 11"/>
                  <a:gd name="T55" fmla="*/ 14 h 14"/>
                  <a:gd name="T56" fmla="*/ 4 w 11"/>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4" y="12"/>
                    </a:moveTo>
                    <a:cubicBezTo>
                      <a:pt x="4" y="12"/>
                      <a:pt x="4" y="12"/>
                      <a:pt x="4" y="12"/>
                    </a:cubicBezTo>
                    <a:cubicBezTo>
                      <a:pt x="4" y="11"/>
                      <a:pt x="4" y="11"/>
                      <a:pt x="4" y="10"/>
                    </a:cubicBezTo>
                    <a:cubicBezTo>
                      <a:pt x="4" y="9"/>
                      <a:pt x="4" y="7"/>
                      <a:pt x="5" y="6"/>
                    </a:cubicBezTo>
                    <a:cubicBezTo>
                      <a:pt x="5" y="5"/>
                      <a:pt x="5" y="5"/>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5"/>
                      <a:pt x="6" y="7"/>
                    </a:cubicBezTo>
                    <a:cubicBezTo>
                      <a:pt x="7" y="8"/>
                      <a:pt x="7" y="10"/>
                      <a:pt x="7" y="12"/>
                    </a:cubicBezTo>
                    <a:cubicBezTo>
                      <a:pt x="7" y="14"/>
                      <a:pt x="8" y="14"/>
                      <a:pt x="9" y="14"/>
                    </a:cubicBezTo>
                    <a:cubicBezTo>
                      <a:pt x="10" y="14"/>
                      <a:pt x="11" y="14"/>
                      <a:pt x="11" y="12"/>
                    </a:cubicBezTo>
                    <a:cubicBezTo>
                      <a:pt x="11" y="9"/>
                      <a:pt x="11" y="6"/>
                      <a:pt x="10" y="4"/>
                    </a:cubicBezTo>
                    <a:cubicBezTo>
                      <a:pt x="10" y="3"/>
                      <a:pt x="9" y="2"/>
                      <a:pt x="8" y="1"/>
                    </a:cubicBezTo>
                    <a:cubicBezTo>
                      <a:pt x="8" y="1"/>
                      <a:pt x="6" y="0"/>
                      <a:pt x="5" y="0"/>
                    </a:cubicBezTo>
                    <a:cubicBezTo>
                      <a:pt x="5" y="0"/>
                      <a:pt x="5" y="0"/>
                      <a:pt x="5" y="0"/>
                    </a:cubicBezTo>
                    <a:cubicBezTo>
                      <a:pt x="3" y="0"/>
                      <a:pt x="2" y="1"/>
                      <a:pt x="2" y="2"/>
                    </a:cubicBezTo>
                    <a:cubicBezTo>
                      <a:pt x="1" y="3"/>
                      <a:pt x="1" y="5"/>
                      <a:pt x="0" y="6"/>
                    </a:cubicBezTo>
                    <a:cubicBezTo>
                      <a:pt x="0" y="8"/>
                      <a:pt x="0" y="9"/>
                      <a:pt x="0" y="10"/>
                    </a:cubicBezTo>
                    <a:cubicBezTo>
                      <a:pt x="0" y="11"/>
                      <a:pt x="0" y="12"/>
                      <a:pt x="0" y="12"/>
                    </a:cubicBezTo>
                    <a:cubicBezTo>
                      <a:pt x="0" y="13"/>
                      <a:pt x="1" y="14"/>
                      <a:pt x="2" y="14"/>
                    </a:cubicBezTo>
                    <a:cubicBezTo>
                      <a:pt x="3" y="14"/>
                      <a:pt x="4" y="13"/>
                      <a:pt x="4" y="12"/>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0" name="Freeform 864">
                <a:extLst>
                  <a:ext uri="{FF2B5EF4-FFF2-40B4-BE49-F238E27FC236}">
                    <a16:creationId xmlns:a16="http://schemas.microsoft.com/office/drawing/2014/main" xmlns="" id="{1316E75E-0A37-4E2A-A915-BE16B47BD32C}"/>
                  </a:ext>
                </a:extLst>
              </p:cNvPr>
              <p:cNvSpPr>
                <a:spLocks/>
              </p:cNvSpPr>
              <p:nvPr/>
            </p:nvSpPr>
            <p:spPr bwMode="auto">
              <a:xfrm>
                <a:off x="8118476" y="3441700"/>
                <a:ext cx="14288" cy="20638"/>
              </a:xfrm>
              <a:custGeom>
                <a:avLst/>
                <a:gdLst>
                  <a:gd name="T0" fmla="*/ 4 w 10"/>
                  <a:gd name="T1" fmla="*/ 11 h 14"/>
                  <a:gd name="T2" fmla="*/ 4 w 10"/>
                  <a:gd name="T3" fmla="*/ 11 h 14"/>
                  <a:gd name="T4" fmla="*/ 4 w 10"/>
                  <a:gd name="T5" fmla="*/ 10 h 14"/>
                  <a:gd name="T6" fmla="*/ 4 w 10"/>
                  <a:gd name="T7" fmla="*/ 5 h 14"/>
                  <a:gd name="T8" fmla="*/ 5 w 10"/>
                  <a:gd name="T9" fmla="*/ 4 h 14"/>
                  <a:gd name="T10" fmla="*/ 5 w 10"/>
                  <a:gd name="T11" fmla="*/ 4 h 14"/>
                  <a:gd name="T12" fmla="*/ 5 w 10"/>
                  <a:gd name="T13" fmla="*/ 3 h 14"/>
                  <a:gd name="T14" fmla="*/ 5 w 10"/>
                  <a:gd name="T15" fmla="*/ 4 h 14"/>
                  <a:gd name="T16" fmla="*/ 5 w 10"/>
                  <a:gd name="T17" fmla="*/ 4 h 14"/>
                  <a:gd name="T18" fmla="*/ 5 w 10"/>
                  <a:gd name="T19" fmla="*/ 3 h 14"/>
                  <a:gd name="T20" fmla="*/ 5 w 10"/>
                  <a:gd name="T21" fmla="*/ 4 h 14"/>
                  <a:gd name="T22" fmla="*/ 5 w 10"/>
                  <a:gd name="T23" fmla="*/ 4 h 14"/>
                  <a:gd name="T24" fmla="*/ 5 w 10"/>
                  <a:gd name="T25" fmla="*/ 4 h 14"/>
                  <a:gd name="T26" fmla="*/ 5 w 10"/>
                  <a:gd name="T27" fmla="*/ 4 h 14"/>
                  <a:gd name="T28" fmla="*/ 5 w 10"/>
                  <a:gd name="T29" fmla="*/ 4 h 14"/>
                  <a:gd name="T30" fmla="*/ 6 w 10"/>
                  <a:gd name="T31" fmla="*/ 6 h 14"/>
                  <a:gd name="T32" fmla="*/ 6 w 10"/>
                  <a:gd name="T33" fmla="*/ 12 h 14"/>
                  <a:gd name="T34" fmla="*/ 8 w 10"/>
                  <a:gd name="T35" fmla="*/ 14 h 14"/>
                  <a:gd name="T36" fmla="*/ 10 w 10"/>
                  <a:gd name="T37" fmla="*/ 12 h 14"/>
                  <a:gd name="T38" fmla="*/ 10 w 10"/>
                  <a:gd name="T39" fmla="*/ 3 h 14"/>
                  <a:gd name="T40" fmla="*/ 8 w 10"/>
                  <a:gd name="T41" fmla="*/ 1 h 14"/>
                  <a:gd name="T42" fmla="*/ 5 w 10"/>
                  <a:gd name="T43" fmla="*/ 0 h 14"/>
                  <a:gd name="T44" fmla="*/ 4 w 10"/>
                  <a:gd name="T45" fmla="*/ 0 h 14"/>
                  <a:gd name="T46" fmla="*/ 1 w 10"/>
                  <a:gd name="T47" fmla="*/ 1 h 14"/>
                  <a:gd name="T48" fmla="*/ 0 w 10"/>
                  <a:gd name="T49" fmla="*/ 6 h 14"/>
                  <a:gd name="T50" fmla="*/ 0 w 10"/>
                  <a:gd name="T51" fmla="*/ 10 h 14"/>
                  <a:gd name="T52" fmla="*/ 0 w 10"/>
                  <a:gd name="T53" fmla="*/ 12 h 14"/>
                  <a:gd name="T54" fmla="*/ 2 w 10"/>
                  <a:gd name="T55" fmla="*/ 13 h 14"/>
                  <a:gd name="T56" fmla="*/ 4 w 10"/>
                  <a:gd name="T5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14">
                    <a:moveTo>
                      <a:pt x="4" y="11"/>
                    </a:moveTo>
                    <a:cubicBezTo>
                      <a:pt x="4" y="11"/>
                      <a:pt x="4" y="11"/>
                      <a:pt x="4" y="11"/>
                    </a:cubicBezTo>
                    <a:cubicBezTo>
                      <a:pt x="4" y="10"/>
                      <a:pt x="4" y="10"/>
                      <a:pt x="4" y="10"/>
                    </a:cubicBezTo>
                    <a:cubicBezTo>
                      <a:pt x="4" y="8"/>
                      <a:pt x="4" y="6"/>
                      <a:pt x="4" y="5"/>
                    </a:cubicBezTo>
                    <a:cubicBezTo>
                      <a:pt x="4" y="4"/>
                      <a:pt x="4" y="4"/>
                      <a:pt x="5" y="4"/>
                    </a:cubicBezTo>
                    <a:cubicBezTo>
                      <a:pt x="5" y="4"/>
                      <a:pt x="5" y="4"/>
                      <a:pt x="5" y="4"/>
                    </a:cubicBezTo>
                    <a:cubicBezTo>
                      <a:pt x="5" y="3"/>
                      <a:pt x="5" y="3"/>
                      <a:pt x="5" y="3"/>
                    </a:cubicBezTo>
                    <a:cubicBezTo>
                      <a:pt x="5" y="4"/>
                      <a:pt x="5" y="4"/>
                      <a:pt x="5" y="4"/>
                    </a:cubicBezTo>
                    <a:cubicBezTo>
                      <a:pt x="5" y="4"/>
                      <a:pt x="5" y="4"/>
                      <a:pt x="5" y="4"/>
                    </a:cubicBezTo>
                    <a:cubicBezTo>
                      <a:pt x="5" y="3"/>
                      <a:pt x="5" y="3"/>
                      <a:pt x="5" y="3"/>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6"/>
                    </a:cubicBezTo>
                    <a:cubicBezTo>
                      <a:pt x="6" y="7"/>
                      <a:pt x="6" y="9"/>
                      <a:pt x="6" y="12"/>
                    </a:cubicBezTo>
                    <a:cubicBezTo>
                      <a:pt x="6" y="13"/>
                      <a:pt x="7" y="14"/>
                      <a:pt x="8" y="14"/>
                    </a:cubicBezTo>
                    <a:cubicBezTo>
                      <a:pt x="9" y="14"/>
                      <a:pt x="10" y="13"/>
                      <a:pt x="10" y="12"/>
                    </a:cubicBezTo>
                    <a:cubicBezTo>
                      <a:pt x="10" y="8"/>
                      <a:pt x="10" y="5"/>
                      <a:pt x="10" y="3"/>
                    </a:cubicBezTo>
                    <a:cubicBezTo>
                      <a:pt x="9" y="2"/>
                      <a:pt x="9" y="1"/>
                      <a:pt x="8" y="1"/>
                    </a:cubicBezTo>
                    <a:cubicBezTo>
                      <a:pt x="7" y="0"/>
                      <a:pt x="6" y="0"/>
                      <a:pt x="5" y="0"/>
                    </a:cubicBezTo>
                    <a:cubicBezTo>
                      <a:pt x="4" y="0"/>
                      <a:pt x="4" y="0"/>
                      <a:pt x="4" y="0"/>
                    </a:cubicBezTo>
                    <a:cubicBezTo>
                      <a:pt x="3" y="0"/>
                      <a:pt x="2" y="1"/>
                      <a:pt x="1" y="1"/>
                    </a:cubicBezTo>
                    <a:cubicBezTo>
                      <a:pt x="0" y="3"/>
                      <a:pt x="0" y="4"/>
                      <a:pt x="0" y="6"/>
                    </a:cubicBezTo>
                    <a:cubicBezTo>
                      <a:pt x="0" y="7"/>
                      <a:pt x="0" y="8"/>
                      <a:pt x="0" y="10"/>
                    </a:cubicBezTo>
                    <a:cubicBezTo>
                      <a:pt x="0" y="11"/>
                      <a:pt x="0" y="12"/>
                      <a:pt x="0" y="12"/>
                    </a:cubicBezTo>
                    <a:cubicBezTo>
                      <a:pt x="0" y="13"/>
                      <a:pt x="1" y="13"/>
                      <a:pt x="2" y="13"/>
                    </a:cubicBezTo>
                    <a:cubicBezTo>
                      <a:pt x="3" y="13"/>
                      <a:pt x="4" y="12"/>
                      <a:pt x="4" y="11"/>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1" name="Oval 865">
                <a:extLst>
                  <a:ext uri="{FF2B5EF4-FFF2-40B4-BE49-F238E27FC236}">
                    <a16:creationId xmlns:a16="http://schemas.microsoft.com/office/drawing/2014/main" xmlns="" id="{8B3B5EB9-BB67-47C5-8D9A-9A0663849CF3}"/>
                  </a:ext>
                </a:extLst>
              </p:cNvPr>
              <p:cNvSpPr>
                <a:spLocks noChangeArrowheads="1"/>
              </p:cNvSpPr>
              <p:nvPr/>
            </p:nvSpPr>
            <p:spPr bwMode="auto">
              <a:xfrm>
                <a:off x="8072439" y="3459163"/>
                <a:ext cx="12700" cy="14288"/>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2" name="Oval 866">
                <a:extLst>
                  <a:ext uri="{FF2B5EF4-FFF2-40B4-BE49-F238E27FC236}">
                    <a16:creationId xmlns:a16="http://schemas.microsoft.com/office/drawing/2014/main" xmlns="" id="{857A27D6-4770-4402-A71C-762D967ACF14}"/>
                  </a:ext>
                </a:extLst>
              </p:cNvPr>
              <p:cNvSpPr>
                <a:spLocks noChangeArrowheads="1"/>
              </p:cNvSpPr>
              <p:nvPr/>
            </p:nvSpPr>
            <p:spPr bwMode="auto">
              <a:xfrm>
                <a:off x="8131176" y="3459163"/>
                <a:ext cx="14288" cy="12700"/>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3" name="Freeform 867">
                <a:extLst>
                  <a:ext uri="{FF2B5EF4-FFF2-40B4-BE49-F238E27FC236}">
                    <a16:creationId xmlns:a16="http://schemas.microsoft.com/office/drawing/2014/main" xmlns="" id="{22766A51-9412-4766-86CF-D44EDBC8A7D9}"/>
                  </a:ext>
                </a:extLst>
              </p:cNvPr>
              <p:cNvSpPr>
                <a:spLocks/>
              </p:cNvSpPr>
              <p:nvPr/>
            </p:nvSpPr>
            <p:spPr bwMode="auto">
              <a:xfrm>
                <a:off x="8066089" y="3475038"/>
                <a:ext cx="84138" cy="50800"/>
              </a:xfrm>
              <a:custGeom>
                <a:avLst/>
                <a:gdLst>
                  <a:gd name="T0" fmla="*/ 24 w 55"/>
                  <a:gd name="T1" fmla="*/ 7 h 33"/>
                  <a:gd name="T2" fmla="*/ 40 w 55"/>
                  <a:gd name="T3" fmla="*/ 5 h 33"/>
                  <a:gd name="T4" fmla="*/ 55 w 55"/>
                  <a:gd name="T5" fmla="*/ 13 h 33"/>
                  <a:gd name="T6" fmla="*/ 30 w 55"/>
                  <a:gd name="T7" fmla="*/ 31 h 33"/>
                  <a:gd name="T8" fmla="*/ 8 w 55"/>
                  <a:gd name="T9" fmla="*/ 5 h 33"/>
                  <a:gd name="T10" fmla="*/ 24 w 55"/>
                  <a:gd name="T11" fmla="*/ 7 h 33"/>
                </a:gdLst>
                <a:ahLst/>
                <a:cxnLst>
                  <a:cxn ang="0">
                    <a:pos x="T0" y="T1"/>
                  </a:cxn>
                  <a:cxn ang="0">
                    <a:pos x="T2" y="T3"/>
                  </a:cxn>
                  <a:cxn ang="0">
                    <a:pos x="T4" y="T5"/>
                  </a:cxn>
                  <a:cxn ang="0">
                    <a:pos x="T6" y="T7"/>
                  </a:cxn>
                  <a:cxn ang="0">
                    <a:pos x="T8" y="T9"/>
                  </a:cxn>
                  <a:cxn ang="0">
                    <a:pos x="T10" y="T11"/>
                  </a:cxn>
                </a:cxnLst>
                <a:rect l="0" t="0" r="r" b="b"/>
                <a:pathLst>
                  <a:path w="55" h="33">
                    <a:moveTo>
                      <a:pt x="24" y="7"/>
                    </a:moveTo>
                    <a:cubicBezTo>
                      <a:pt x="27" y="9"/>
                      <a:pt x="34" y="9"/>
                      <a:pt x="40" y="5"/>
                    </a:cubicBezTo>
                    <a:cubicBezTo>
                      <a:pt x="47" y="1"/>
                      <a:pt x="55" y="4"/>
                      <a:pt x="55" y="13"/>
                    </a:cubicBezTo>
                    <a:cubicBezTo>
                      <a:pt x="55" y="21"/>
                      <a:pt x="43" y="33"/>
                      <a:pt x="30" y="31"/>
                    </a:cubicBezTo>
                    <a:cubicBezTo>
                      <a:pt x="18" y="29"/>
                      <a:pt x="0" y="16"/>
                      <a:pt x="8" y="5"/>
                    </a:cubicBezTo>
                    <a:cubicBezTo>
                      <a:pt x="12" y="0"/>
                      <a:pt x="20" y="4"/>
                      <a:pt x="24" y="7"/>
                    </a:cubicBezTo>
                    <a:close/>
                  </a:path>
                </a:pathLst>
              </a:custGeom>
              <a:solidFill>
                <a:srgbClr val="FF9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4" name="Freeform 868">
                <a:extLst>
                  <a:ext uri="{FF2B5EF4-FFF2-40B4-BE49-F238E27FC236}">
                    <a16:creationId xmlns:a16="http://schemas.microsoft.com/office/drawing/2014/main" xmlns="" id="{815D9DDB-D758-4EF7-95CA-4C12EFF56561}"/>
                  </a:ext>
                </a:extLst>
              </p:cNvPr>
              <p:cNvSpPr>
                <a:spLocks/>
              </p:cNvSpPr>
              <p:nvPr/>
            </p:nvSpPr>
            <p:spPr bwMode="auto">
              <a:xfrm>
                <a:off x="8085139" y="3494088"/>
                <a:ext cx="55563" cy="34925"/>
              </a:xfrm>
              <a:custGeom>
                <a:avLst/>
                <a:gdLst>
                  <a:gd name="T0" fmla="*/ 0 w 36"/>
                  <a:gd name="T1" fmla="*/ 11 h 23"/>
                  <a:gd name="T2" fmla="*/ 36 w 36"/>
                  <a:gd name="T3" fmla="*/ 12 h 23"/>
                  <a:gd name="T4" fmla="*/ 12 w 36"/>
                  <a:gd name="T5" fmla="*/ 18 h 23"/>
                  <a:gd name="T6" fmla="*/ 0 w 36"/>
                  <a:gd name="T7" fmla="*/ 11 h 23"/>
                </a:gdLst>
                <a:ahLst/>
                <a:cxnLst>
                  <a:cxn ang="0">
                    <a:pos x="T0" y="T1"/>
                  </a:cxn>
                  <a:cxn ang="0">
                    <a:pos x="T2" y="T3"/>
                  </a:cxn>
                  <a:cxn ang="0">
                    <a:pos x="T4" y="T5"/>
                  </a:cxn>
                  <a:cxn ang="0">
                    <a:pos x="T6" y="T7"/>
                  </a:cxn>
                </a:cxnLst>
                <a:rect l="0" t="0" r="r" b="b"/>
                <a:pathLst>
                  <a:path w="36" h="23">
                    <a:moveTo>
                      <a:pt x="0" y="11"/>
                    </a:moveTo>
                    <a:cubicBezTo>
                      <a:pt x="0" y="11"/>
                      <a:pt x="18" y="0"/>
                      <a:pt x="36" y="12"/>
                    </a:cubicBezTo>
                    <a:cubicBezTo>
                      <a:pt x="36" y="12"/>
                      <a:pt x="26" y="23"/>
                      <a:pt x="12" y="18"/>
                    </a:cubicBezTo>
                    <a:cubicBezTo>
                      <a:pt x="1" y="14"/>
                      <a:pt x="0" y="11"/>
                      <a:pt x="0" y="11"/>
                    </a:cubicBezTo>
                    <a:close/>
                  </a:path>
                </a:pathLst>
              </a:custGeom>
              <a:solidFill>
                <a:srgbClr val="FF5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5" name="Freeform 869">
                <a:extLst>
                  <a:ext uri="{FF2B5EF4-FFF2-40B4-BE49-F238E27FC236}">
                    <a16:creationId xmlns:a16="http://schemas.microsoft.com/office/drawing/2014/main" xmlns="" id="{8AEF8578-77BC-40B7-AFEE-42220D413245}"/>
                  </a:ext>
                </a:extLst>
              </p:cNvPr>
              <p:cNvSpPr>
                <a:spLocks/>
              </p:cNvSpPr>
              <p:nvPr/>
            </p:nvSpPr>
            <p:spPr bwMode="auto">
              <a:xfrm>
                <a:off x="8012114" y="3321050"/>
                <a:ext cx="195263" cy="211138"/>
              </a:xfrm>
              <a:custGeom>
                <a:avLst/>
                <a:gdLst>
                  <a:gd name="T0" fmla="*/ 31 w 127"/>
                  <a:gd name="T1" fmla="*/ 59 h 138"/>
                  <a:gd name="T2" fmla="*/ 29 w 127"/>
                  <a:gd name="T3" fmla="*/ 61 h 138"/>
                  <a:gd name="T4" fmla="*/ 21 w 127"/>
                  <a:gd name="T5" fmla="*/ 128 h 138"/>
                  <a:gd name="T6" fmla="*/ 7 w 127"/>
                  <a:gd name="T7" fmla="*/ 52 h 138"/>
                  <a:gd name="T8" fmla="*/ 67 w 127"/>
                  <a:gd name="T9" fmla="*/ 0 h 138"/>
                  <a:gd name="T10" fmla="*/ 127 w 127"/>
                  <a:gd name="T11" fmla="*/ 55 h 138"/>
                  <a:gd name="T12" fmla="*/ 116 w 127"/>
                  <a:gd name="T13" fmla="*/ 130 h 138"/>
                  <a:gd name="T14" fmla="*/ 106 w 127"/>
                  <a:gd name="T15" fmla="*/ 75 h 138"/>
                  <a:gd name="T16" fmla="*/ 105 w 127"/>
                  <a:gd name="T17" fmla="*/ 74 h 138"/>
                  <a:gd name="T18" fmla="*/ 31 w 127"/>
                  <a:gd name="T19" fmla="*/ 5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38">
                    <a:moveTo>
                      <a:pt x="31" y="59"/>
                    </a:moveTo>
                    <a:cubicBezTo>
                      <a:pt x="30" y="59"/>
                      <a:pt x="29" y="60"/>
                      <a:pt x="29" y="61"/>
                    </a:cubicBezTo>
                    <a:cubicBezTo>
                      <a:pt x="28" y="72"/>
                      <a:pt x="26" y="119"/>
                      <a:pt x="21" y="128"/>
                    </a:cubicBezTo>
                    <a:cubicBezTo>
                      <a:pt x="16" y="138"/>
                      <a:pt x="0" y="90"/>
                      <a:pt x="7" y="52"/>
                    </a:cubicBezTo>
                    <a:cubicBezTo>
                      <a:pt x="13" y="14"/>
                      <a:pt x="37" y="0"/>
                      <a:pt x="67" y="0"/>
                    </a:cubicBezTo>
                    <a:cubicBezTo>
                      <a:pt x="97" y="0"/>
                      <a:pt x="127" y="21"/>
                      <a:pt x="127" y="55"/>
                    </a:cubicBezTo>
                    <a:cubicBezTo>
                      <a:pt x="127" y="89"/>
                      <a:pt x="125" y="131"/>
                      <a:pt x="116" y="130"/>
                    </a:cubicBezTo>
                    <a:cubicBezTo>
                      <a:pt x="113" y="129"/>
                      <a:pt x="109" y="101"/>
                      <a:pt x="106" y="75"/>
                    </a:cubicBezTo>
                    <a:cubicBezTo>
                      <a:pt x="106" y="75"/>
                      <a:pt x="106" y="74"/>
                      <a:pt x="105" y="74"/>
                    </a:cubicBezTo>
                    <a:cubicBezTo>
                      <a:pt x="102" y="70"/>
                      <a:pt x="84" y="56"/>
                      <a:pt x="31" y="59"/>
                    </a:cubicBezTo>
                    <a:close/>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6" name="Freeform 870">
                <a:extLst>
                  <a:ext uri="{FF2B5EF4-FFF2-40B4-BE49-F238E27FC236}">
                    <a16:creationId xmlns:a16="http://schemas.microsoft.com/office/drawing/2014/main" xmlns="" id="{74C9B060-3413-4C1D-8975-0D8D9A0502DE}"/>
                  </a:ext>
                </a:extLst>
              </p:cNvPr>
              <p:cNvSpPr>
                <a:spLocks/>
              </p:cNvSpPr>
              <p:nvPr/>
            </p:nvSpPr>
            <p:spPr bwMode="auto">
              <a:xfrm>
                <a:off x="8045451" y="3330575"/>
                <a:ext cx="128588" cy="26988"/>
              </a:xfrm>
              <a:custGeom>
                <a:avLst/>
                <a:gdLst>
                  <a:gd name="T0" fmla="*/ 84 w 84"/>
                  <a:gd name="T1" fmla="*/ 6 h 17"/>
                  <a:gd name="T2" fmla="*/ 84 w 84"/>
                  <a:gd name="T3" fmla="*/ 6 h 17"/>
                  <a:gd name="T4" fmla="*/ 80 w 84"/>
                  <a:gd name="T5" fmla="*/ 14 h 17"/>
                  <a:gd name="T6" fmla="*/ 72 w 84"/>
                  <a:gd name="T7" fmla="*/ 9 h 17"/>
                  <a:gd name="T8" fmla="*/ 65 w 84"/>
                  <a:gd name="T9" fmla="*/ 17 h 17"/>
                  <a:gd name="T10" fmla="*/ 56 w 84"/>
                  <a:gd name="T11" fmla="*/ 8 h 17"/>
                  <a:gd name="T12" fmla="*/ 47 w 84"/>
                  <a:gd name="T13" fmla="*/ 16 h 17"/>
                  <a:gd name="T14" fmla="*/ 36 w 84"/>
                  <a:gd name="T15" fmla="*/ 8 h 17"/>
                  <a:gd name="T16" fmla="*/ 25 w 84"/>
                  <a:gd name="T17" fmla="*/ 15 h 17"/>
                  <a:gd name="T18" fmla="*/ 17 w 84"/>
                  <a:gd name="T19" fmla="*/ 8 h 17"/>
                  <a:gd name="T20" fmla="*/ 6 w 84"/>
                  <a:gd name="T21" fmla="*/ 15 h 17"/>
                  <a:gd name="T22" fmla="*/ 0 w 84"/>
                  <a:gd name="T23" fmla="*/ 10 h 17"/>
                  <a:gd name="T24" fmla="*/ 4 w 84"/>
                  <a:gd name="T25" fmla="*/ 7 h 17"/>
                  <a:gd name="T26" fmla="*/ 6 w 84"/>
                  <a:gd name="T27" fmla="*/ 10 h 17"/>
                  <a:gd name="T28" fmla="*/ 16 w 84"/>
                  <a:gd name="T29" fmla="*/ 3 h 17"/>
                  <a:gd name="T30" fmla="*/ 26 w 84"/>
                  <a:gd name="T31" fmla="*/ 11 h 17"/>
                  <a:gd name="T32" fmla="*/ 35 w 84"/>
                  <a:gd name="T33" fmla="*/ 2 h 17"/>
                  <a:gd name="T34" fmla="*/ 46 w 84"/>
                  <a:gd name="T35" fmla="*/ 11 h 17"/>
                  <a:gd name="T36" fmla="*/ 55 w 84"/>
                  <a:gd name="T37" fmla="*/ 1 h 17"/>
                  <a:gd name="T38" fmla="*/ 65 w 84"/>
                  <a:gd name="T39" fmla="*/ 12 h 17"/>
                  <a:gd name="T40" fmla="*/ 71 w 84"/>
                  <a:gd name="T41" fmla="*/ 1 h 17"/>
                  <a:gd name="T42" fmla="*/ 80 w 84"/>
                  <a:gd name="T43" fmla="*/ 10 h 17"/>
                  <a:gd name="T44" fmla="*/ 81 w 84"/>
                  <a:gd name="T45" fmla="*/ 4 h 17"/>
                  <a:gd name="T46" fmla="*/ 84 w 84"/>
                  <a:gd name="T4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7">
                    <a:moveTo>
                      <a:pt x="84" y="6"/>
                    </a:moveTo>
                    <a:cubicBezTo>
                      <a:pt x="84" y="6"/>
                      <a:pt x="84" y="6"/>
                      <a:pt x="84" y="6"/>
                    </a:cubicBezTo>
                    <a:cubicBezTo>
                      <a:pt x="83" y="7"/>
                      <a:pt x="84" y="14"/>
                      <a:pt x="80" y="14"/>
                    </a:cubicBezTo>
                    <a:cubicBezTo>
                      <a:pt x="76" y="15"/>
                      <a:pt x="73" y="9"/>
                      <a:pt x="72" y="9"/>
                    </a:cubicBezTo>
                    <a:cubicBezTo>
                      <a:pt x="71" y="8"/>
                      <a:pt x="70" y="17"/>
                      <a:pt x="65" y="17"/>
                    </a:cubicBezTo>
                    <a:cubicBezTo>
                      <a:pt x="60" y="17"/>
                      <a:pt x="58" y="7"/>
                      <a:pt x="56" y="8"/>
                    </a:cubicBezTo>
                    <a:cubicBezTo>
                      <a:pt x="54" y="8"/>
                      <a:pt x="51" y="16"/>
                      <a:pt x="47" y="16"/>
                    </a:cubicBezTo>
                    <a:cubicBezTo>
                      <a:pt x="43" y="15"/>
                      <a:pt x="37" y="8"/>
                      <a:pt x="36" y="8"/>
                    </a:cubicBezTo>
                    <a:cubicBezTo>
                      <a:pt x="34" y="9"/>
                      <a:pt x="29" y="16"/>
                      <a:pt x="25" y="15"/>
                    </a:cubicBezTo>
                    <a:cubicBezTo>
                      <a:pt x="22" y="15"/>
                      <a:pt x="19" y="9"/>
                      <a:pt x="17" y="8"/>
                    </a:cubicBezTo>
                    <a:cubicBezTo>
                      <a:pt x="15" y="8"/>
                      <a:pt x="9" y="16"/>
                      <a:pt x="6" y="15"/>
                    </a:cubicBezTo>
                    <a:cubicBezTo>
                      <a:pt x="4" y="14"/>
                      <a:pt x="2" y="12"/>
                      <a:pt x="0" y="10"/>
                    </a:cubicBezTo>
                    <a:cubicBezTo>
                      <a:pt x="1" y="9"/>
                      <a:pt x="3" y="8"/>
                      <a:pt x="4" y="7"/>
                    </a:cubicBezTo>
                    <a:cubicBezTo>
                      <a:pt x="5" y="8"/>
                      <a:pt x="5" y="9"/>
                      <a:pt x="6" y="10"/>
                    </a:cubicBezTo>
                    <a:cubicBezTo>
                      <a:pt x="10" y="12"/>
                      <a:pt x="13" y="3"/>
                      <a:pt x="16" y="3"/>
                    </a:cubicBezTo>
                    <a:cubicBezTo>
                      <a:pt x="20" y="3"/>
                      <a:pt x="23" y="11"/>
                      <a:pt x="26" y="11"/>
                    </a:cubicBezTo>
                    <a:cubicBezTo>
                      <a:pt x="29" y="11"/>
                      <a:pt x="32" y="2"/>
                      <a:pt x="35" y="2"/>
                    </a:cubicBezTo>
                    <a:cubicBezTo>
                      <a:pt x="39" y="1"/>
                      <a:pt x="43" y="11"/>
                      <a:pt x="46" y="11"/>
                    </a:cubicBezTo>
                    <a:cubicBezTo>
                      <a:pt x="50" y="11"/>
                      <a:pt x="52" y="1"/>
                      <a:pt x="55" y="1"/>
                    </a:cubicBezTo>
                    <a:cubicBezTo>
                      <a:pt x="59" y="1"/>
                      <a:pt x="61" y="13"/>
                      <a:pt x="65" y="12"/>
                    </a:cubicBezTo>
                    <a:cubicBezTo>
                      <a:pt x="69" y="11"/>
                      <a:pt x="69" y="2"/>
                      <a:pt x="71" y="1"/>
                    </a:cubicBezTo>
                    <a:cubicBezTo>
                      <a:pt x="73" y="0"/>
                      <a:pt x="77" y="12"/>
                      <a:pt x="80" y="10"/>
                    </a:cubicBezTo>
                    <a:cubicBezTo>
                      <a:pt x="81" y="8"/>
                      <a:pt x="81" y="6"/>
                      <a:pt x="81" y="4"/>
                    </a:cubicBezTo>
                    <a:cubicBezTo>
                      <a:pt x="82" y="4"/>
                      <a:pt x="83" y="5"/>
                      <a:pt x="8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7" name="Freeform 871">
                <a:extLst>
                  <a:ext uri="{FF2B5EF4-FFF2-40B4-BE49-F238E27FC236}">
                    <a16:creationId xmlns:a16="http://schemas.microsoft.com/office/drawing/2014/main" xmlns="" id="{D13F33F5-B807-4E87-A554-9464F9F13775}"/>
                  </a:ext>
                </a:extLst>
              </p:cNvPr>
              <p:cNvSpPr>
                <a:spLocks/>
              </p:cNvSpPr>
              <p:nvPr/>
            </p:nvSpPr>
            <p:spPr bwMode="auto">
              <a:xfrm>
                <a:off x="8021639" y="3443288"/>
                <a:ext cx="31750" cy="19050"/>
              </a:xfrm>
              <a:custGeom>
                <a:avLst/>
                <a:gdLst>
                  <a:gd name="T0" fmla="*/ 21 w 21"/>
                  <a:gd name="T1" fmla="*/ 4 h 13"/>
                  <a:gd name="T2" fmla="*/ 21 w 21"/>
                  <a:gd name="T3" fmla="*/ 12 h 13"/>
                  <a:gd name="T4" fmla="*/ 15 w 21"/>
                  <a:gd name="T5" fmla="*/ 7 h 13"/>
                  <a:gd name="T6" fmla="*/ 7 w 21"/>
                  <a:gd name="T7" fmla="*/ 12 h 13"/>
                  <a:gd name="T8" fmla="*/ 2 w 21"/>
                  <a:gd name="T9" fmla="*/ 5 h 13"/>
                  <a:gd name="T10" fmla="*/ 0 w 21"/>
                  <a:gd name="T11" fmla="*/ 6 h 13"/>
                  <a:gd name="T12" fmla="*/ 0 w 21"/>
                  <a:gd name="T13" fmla="*/ 1 h 13"/>
                  <a:gd name="T14" fmla="*/ 3 w 21"/>
                  <a:gd name="T15" fmla="*/ 1 h 13"/>
                  <a:gd name="T16" fmla="*/ 9 w 21"/>
                  <a:gd name="T17" fmla="*/ 8 h 13"/>
                  <a:gd name="T18" fmla="*/ 18 w 21"/>
                  <a:gd name="T19" fmla="*/ 1 h 13"/>
                  <a:gd name="T20" fmla="*/ 21 w 21"/>
                  <a:gd name="T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21" y="4"/>
                    </a:moveTo>
                    <a:cubicBezTo>
                      <a:pt x="21" y="7"/>
                      <a:pt x="21" y="9"/>
                      <a:pt x="21" y="12"/>
                    </a:cubicBezTo>
                    <a:cubicBezTo>
                      <a:pt x="19" y="9"/>
                      <a:pt x="17" y="6"/>
                      <a:pt x="15" y="7"/>
                    </a:cubicBezTo>
                    <a:cubicBezTo>
                      <a:pt x="15" y="8"/>
                      <a:pt x="10" y="13"/>
                      <a:pt x="7" y="12"/>
                    </a:cubicBezTo>
                    <a:cubicBezTo>
                      <a:pt x="5" y="11"/>
                      <a:pt x="3" y="5"/>
                      <a:pt x="2" y="5"/>
                    </a:cubicBezTo>
                    <a:cubicBezTo>
                      <a:pt x="1" y="5"/>
                      <a:pt x="1" y="5"/>
                      <a:pt x="0" y="6"/>
                    </a:cubicBezTo>
                    <a:cubicBezTo>
                      <a:pt x="0" y="4"/>
                      <a:pt x="0" y="2"/>
                      <a:pt x="0" y="1"/>
                    </a:cubicBezTo>
                    <a:cubicBezTo>
                      <a:pt x="2" y="0"/>
                      <a:pt x="3" y="0"/>
                      <a:pt x="3" y="1"/>
                    </a:cubicBezTo>
                    <a:cubicBezTo>
                      <a:pt x="4" y="3"/>
                      <a:pt x="6" y="10"/>
                      <a:pt x="9" y="8"/>
                    </a:cubicBezTo>
                    <a:cubicBezTo>
                      <a:pt x="12" y="5"/>
                      <a:pt x="15" y="1"/>
                      <a:pt x="18" y="1"/>
                    </a:cubicBezTo>
                    <a:cubicBezTo>
                      <a:pt x="19" y="1"/>
                      <a:pt x="20" y="3"/>
                      <a:pt x="21" y="4"/>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8" name="Freeform 872">
                <a:extLst>
                  <a:ext uri="{FF2B5EF4-FFF2-40B4-BE49-F238E27FC236}">
                    <a16:creationId xmlns:a16="http://schemas.microsoft.com/office/drawing/2014/main" xmlns="" id="{CCDF4854-85BE-4717-B0F8-D4053D1408BF}"/>
                  </a:ext>
                </a:extLst>
              </p:cNvPr>
              <p:cNvSpPr>
                <a:spLocks/>
              </p:cNvSpPr>
              <p:nvPr/>
            </p:nvSpPr>
            <p:spPr bwMode="auto">
              <a:xfrm>
                <a:off x="8175626" y="3435350"/>
                <a:ext cx="30163" cy="22225"/>
              </a:xfrm>
              <a:custGeom>
                <a:avLst/>
                <a:gdLst>
                  <a:gd name="T0" fmla="*/ 19 w 19"/>
                  <a:gd name="T1" fmla="*/ 6 h 14"/>
                  <a:gd name="T2" fmla="*/ 19 w 19"/>
                  <a:gd name="T3" fmla="*/ 6 h 14"/>
                  <a:gd name="T4" fmla="*/ 19 w 19"/>
                  <a:gd name="T5" fmla="*/ 9 h 14"/>
                  <a:gd name="T6" fmla="*/ 15 w 19"/>
                  <a:gd name="T7" fmla="*/ 6 h 14"/>
                  <a:gd name="T8" fmla="*/ 9 w 19"/>
                  <a:gd name="T9" fmla="*/ 14 h 14"/>
                  <a:gd name="T10" fmla="*/ 1 w 19"/>
                  <a:gd name="T11" fmla="*/ 10 h 14"/>
                  <a:gd name="T12" fmla="*/ 1 w 19"/>
                  <a:gd name="T13" fmla="*/ 12 h 14"/>
                  <a:gd name="T14" fmla="*/ 0 w 19"/>
                  <a:gd name="T15" fmla="*/ 5 h 14"/>
                  <a:gd name="T16" fmla="*/ 0 w 19"/>
                  <a:gd name="T17" fmla="*/ 5 h 14"/>
                  <a:gd name="T18" fmla="*/ 8 w 19"/>
                  <a:gd name="T19" fmla="*/ 10 h 14"/>
                  <a:gd name="T20" fmla="*/ 13 w 19"/>
                  <a:gd name="T21" fmla="*/ 1 h 14"/>
                  <a:gd name="T22" fmla="*/ 19 w 19"/>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4">
                    <a:moveTo>
                      <a:pt x="19" y="6"/>
                    </a:moveTo>
                    <a:cubicBezTo>
                      <a:pt x="19" y="6"/>
                      <a:pt x="19" y="6"/>
                      <a:pt x="19" y="6"/>
                    </a:cubicBezTo>
                    <a:cubicBezTo>
                      <a:pt x="19" y="7"/>
                      <a:pt x="19" y="8"/>
                      <a:pt x="19" y="9"/>
                    </a:cubicBezTo>
                    <a:cubicBezTo>
                      <a:pt x="17" y="8"/>
                      <a:pt x="16" y="6"/>
                      <a:pt x="15" y="6"/>
                    </a:cubicBezTo>
                    <a:cubicBezTo>
                      <a:pt x="13" y="6"/>
                      <a:pt x="12" y="14"/>
                      <a:pt x="9" y="14"/>
                    </a:cubicBezTo>
                    <a:cubicBezTo>
                      <a:pt x="6" y="14"/>
                      <a:pt x="3" y="9"/>
                      <a:pt x="1" y="10"/>
                    </a:cubicBezTo>
                    <a:cubicBezTo>
                      <a:pt x="1" y="10"/>
                      <a:pt x="1" y="11"/>
                      <a:pt x="1" y="12"/>
                    </a:cubicBezTo>
                    <a:cubicBezTo>
                      <a:pt x="0" y="10"/>
                      <a:pt x="0" y="7"/>
                      <a:pt x="0" y="5"/>
                    </a:cubicBezTo>
                    <a:cubicBezTo>
                      <a:pt x="0" y="5"/>
                      <a:pt x="0" y="5"/>
                      <a:pt x="0" y="5"/>
                    </a:cubicBezTo>
                    <a:cubicBezTo>
                      <a:pt x="3" y="4"/>
                      <a:pt x="5" y="10"/>
                      <a:pt x="8" y="10"/>
                    </a:cubicBezTo>
                    <a:cubicBezTo>
                      <a:pt x="11" y="9"/>
                      <a:pt x="10" y="2"/>
                      <a:pt x="13" y="1"/>
                    </a:cubicBezTo>
                    <a:cubicBezTo>
                      <a:pt x="15" y="0"/>
                      <a:pt x="17" y="5"/>
                      <a:pt x="19"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9" name="Freeform 873">
                <a:extLst>
                  <a:ext uri="{FF2B5EF4-FFF2-40B4-BE49-F238E27FC236}">
                    <a16:creationId xmlns:a16="http://schemas.microsoft.com/office/drawing/2014/main" xmlns="" id="{D388E116-2FA5-4398-9A64-48F0AE8BA08F}"/>
                  </a:ext>
                </a:extLst>
              </p:cNvPr>
              <p:cNvSpPr>
                <a:spLocks/>
              </p:cNvSpPr>
              <p:nvPr/>
            </p:nvSpPr>
            <p:spPr bwMode="auto">
              <a:xfrm>
                <a:off x="8031164" y="3486150"/>
                <a:ext cx="19050" cy="15875"/>
              </a:xfrm>
              <a:custGeom>
                <a:avLst/>
                <a:gdLst>
                  <a:gd name="T0" fmla="*/ 13 w 13"/>
                  <a:gd name="T1" fmla="*/ 2 h 10"/>
                  <a:gd name="T2" fmla="*/ 12 w 13"/>
                  <a:gd name="T3" fmla="*/ 9 h 10"/>
                  <a:gd name="T4" fmla="*/ 8 w 13"/>
                  <a:gd name="T5" fmla="*/ 6 h 10"/>
                  <a:gd name="T6" fmla="*/ 1 w 13"/>
                  <a:gd name="T7" fmla="*/ 10 h 10"/>
                  <a:gd name="T8" fmla="*/ 0 w 13"/>
                  <a:gd name="T9" fmla="*/ 7 h 10"/>
                  <a:gd name="T10" fmla="*/ 1 w 13"/>
                  <a:gd name="T11" fmla="*/ 6 h 10"/>
                  <a:gd name="T12" fmla="*/ 10 w 13"/>
                  <a:gd name="T13" fmla="*/ 0 h 10"/>
                  <a:gd name="T14" fmla="*/ 13 w 13"/>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13" y="2"/>
                    </a:moveTo>
                    <a:cubicBezTo>
                      <a:pt x="13" y="4"/>
                      <a:pt x="12" y="6"/>
                      <a:pt x="12" y="9"/>
                    </a:cubicBezTo>
                    <a:cubicBezTo>
                      <a:pt x="10" y="7"/>
                      <a:pt x="9" y="5"/>
                      <a:pt x="8" y="6"/>
                    </a:cubicBezTo>
                    <a:cubicBezTo>
                      <a:pt x="7" y="6"/>
                      <a:pt x="4" y="10"/>
                      <a:pt x="1" y="10"/>
                    </a:cubicBezTo>
                    <a:cubicBezTo>
                      <a:pt x="1" y="9"/>
                      <a:pt x="0" y="8"/>
                      <a:pt x="0" y="7"/>
                    </a:cubicBezTo>
                    <a:cubicBezTo>
                      <a:pt x="0" y="7"/>
                      <a:pt x="1" y="7"/>
                      <a:pt x="1" y="6"/>
                    </a:cubicBezTo>
                    <a:cubicBezTo>
                      <a:pt x="4" y="4"/>
                      <a:pt x="7" y="0"/>
                      <a:pt x="10" y="0"/>
                    </a:cubicBezTo>
                    <a:cubicBezTo>
                      <a:pt x="11" y="0"/>
                      <a:pt x="12" y="0"/>
                      <a:pt x="13" y="2"/>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0" name="Freeform 874">
                <a:extLst>
                  <a:ext uri="{FF2B5EF4-FFF2-40B4-BE49-F238E27FC236}">
                    <a16:creationId xmlns:a16="http://schemas.microsoft.com/office/drawing/2014/main" xmlns="" id="{A902E194-44D7-4057-8F7C-CC185E5A956F}"/>
                  </a:ext>
                </a:extLst>
              </p:cNvPr>
              <p:cNvSpPr>
                <a:spLocks/>
              </p:cNvSpPr>
              <p:nvPr/>
            </p:nvSpPr>
            <p:spPr bwMode="auto">
              <a:xfrm>
                <a:off x="8181976" y="3476625"/>
                <a:ext cx="22225" cy="20638"/>
              </a:xfrm>
              <a:custGeom>
                <a:avLst/>
                <a:gdLst>
                  <a:gd name="T0" fmla="*/ 14 w 14"/>
                  <a:gd name="T1" fmla="*/ 6 h 13"/>
                  <a:gd name="T2" fmla="*/ 13 w 14"/>
                  <a:gd name="T3" fmla="*/ 8 h 13"/>
                  <a:gd name="T4" fmla="*/ 9 w 14"/>
                  <a:gd name="T5" fmla="*/ 5 h 13"/>
                  <a:gd name="T6" fmla="*/ 3 w 14"/>
                  <a:gd name="T7" fmla="*/ 13 h 13"/>
                  <a:gd name="T8" fmla="*/ 1 w 14"/>
                  <a:gd name="T9" fmla="*/ 13 h 13"/>
                  <a:gd name="T10" fmla="*/ 1 w 14"/>
                  <a:gd name="T11" fmla="*/ 13 h 13"/>
                  <a:gd name="T12" fmla="*/ 0 w 14"/>
                  <a:gd name="T13" fmla="*/ 9 h 13"/>
                  <a:gd name="T14" fmla="*/ 2 w 14"/>
                  <a:gd name="T15" fmla="*/ 9 h 13"/>
                  <a:gd name="T16" fmla="*/ 7 w 14"/>
                  <a:gd name="T17" fmla="*/ 0 h 13"/>
                  <a:gd name="T18" fmla="*/ 14 w 14"/>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14" y="6"/>
                    </a:moveTo>
                    <a:cubicBezTo>
                      <a:pt x="13" y="7"/>
                      <a:pt x="13" y="7"/>
                      <a:pt x="13" y="8"/>
                    </a:cubicBezTo>
                    <a:cubicBezTo>
                      <a:pt x="11" y="7"/>
                      <a:pt x="10" y="6"/>
                      <a:pt x="9" y="5"/>
                    </a:cubicBezTo>
                    <a:cubicBezTo>
                      <a:pt x="7" y="5"/>
                      <a:pt x="6" y="13"/>
                      <a:pt x="3" y="13"/>
                    </a:cubicBezTo>
                    <a:cubicBezTo>
                      <a:pt x="2" y="13"/>
                      <a:pt x="2" y="13"/>
                      <a:pt x="1" y="13"/>
                    </a:cubicBezTo>
                    <a:cubicBezTo>
                      <a:pt x="1" y="13"/>
                      <a:pt x="1" y="13"/>
                      <a:pt x="1" y="13"/>
                    </a:cubicBezTo>
                    <a:cubicBezTo>
                      <a:pt x="1" y="12"/>
                      <a:pt x="1" y="10"/>
                      <a:pt x="0" y="9"/>
                    </a:cubicBezTo>
                    <a:cubicBezTo>
                      <a:pt x="1" y="9"/>
                      <a:pt x="1" y="9"/>
                      <a:pt x="2" y="9"/>
                    </a:cubicBezTo>
                    <a:cubicBezTo>
                      <a:pt x="5" y="9"/>
                      <a:pt x="5" y="1"/>
                      <a:pt x="7" y="0"/>
                    </a:cubicBezTo>
                    <a:cubicBezTo>
                      <a:pt x="9" y="0"/>
                      <a:pt x="11" y="4"/>
                      <a:pt x="1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1" name="Freeform 875">
                <a:extLst>
                  <a:ext uri="{FF2B5EF4-FFF2-40B4-BE49-F238E27FC236}">
                    <a16:creationId xmlns:a16="http://schemas.microsoft.com/office/drawing/2014/main" xmlns="" id="{D4F65C30-0814-4DBC-9B05-63FD256CA11F}"/>
                  </a:ext>
                </a:extLst>
              </p:cNvPr>
              <p:cNvSpPr>
                <a:spLocks/>
              </p:cNvSpPr>
              <p:nvPr/>
            </p:nvSpPr>
            <p:spPr bwMode="auto">
              <a:xfrm>
                <a:off x="8123239" y="3395663"/>
                <a:ext cx="20638" cy="15875"/>
              </a:xfrm>
              <a:custGeom>
                <a:avLst/>
                <a:gdLst>
                  <a:gd name="T0" fmla="*/ 13 w 13"/>
                  <a:gd name="T1" fmla="*/ 10 h 10"/>
                  <a:gd name="T2" fmla="*/ 8 w 13"/>
                  <a:gd name="T3" fmla="*/ 10 h 10"/>
                  <a:gd name="T4" fmla="*/ 5 w 13"/>
                  <a:gd name="T5" fmla="*/ 6 h 10"/>
                  <a:gd name="T6" fmla="*/ 4 w 13"/>
                  <a:gd name="T7" fmla="*/ 8 h 10"/>
                  <a:gd name="T8" fmla="*/ 0 w 13"/>
                  <a:gd name="T9" fmla="*/ 5 h 10"/>
                  <a:gd name="T10" fmla="*/ 5 w 13"/>
                  <a:gd name="T11" fmla="*/ 0 h 10"/>
                  <a:gd name="T12" fmla="*/ 13 w 1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3" y="10"/>
                    </a:moveTo>
                    <a:cubicBezTo>
                      <a:pt x="11" y="10"/>
                      <a:pt x="9" y="10"/>
                      <a:pt x="8" y="10"/>
                    </a:cubicBezTo>
                    <a:cubicBezTo>
                      <a:pt x="7" y="8"/>
                      <a:pt x="6" y="6"/>
                      <a:pt x="5" y="6"/>
                    </a:cubicBezTo>
                    <a:cubicBezTo>
                      <a:pt x="5" y="7"/>
                      <a:pt x="4" y="7"/>
                      <a:pt x="4" y="8"/>
                    </a:cubicBezTo>
                    <a:cubicBezTo>
                      <a:pt x="2" y="7"/>
                      <a:pt x="1" y="6"/>
                      <a:pt x="0" y="5"/>
                    </a:cubicBezTo>
                    <a:cubicBezTo>
                      <a:pt x="2" y="2"/>
                      <a:pt x="3" y="0"/>
                      <a:pt x="5" y="0"/>
                    </a:cubicBezTo>
                    <a:cubicBezTo>
                      <a:pt x="8" y="0"/>
                      <a:pt x="10" y="9"/>
                      <a:pt x="13" y="10"/>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2" name="Freeform 876">
                <a:extLst>
                  <a:ext uri="{FF2B5EF4-FFF2-40B4-BE49-F238E27FC236}">
                    <a16:creationId xmlns:a16="http://schemas.microsoft.com/office/drawing/2014/main" xmlns="" id="{1B6DA5D1-A60E-4D06-8734-6693A5F4FBC8}"/>
                  </a:ext>
                </a:extLst>
              </p:cNvPr>
              <p:cNvSpPr>
                <a:spLocks/>
              </p:cNvSpPr>
              <p:nvPr/>
            </p:nvSpPr>
            <p:spPr bwMode="auto">
              <a:xfrm>
                <a:off x="8147051" y="3387725"/>
                <a:ext cx="60325" cy="28575"/>
              </a:xfrm>
              <a:custGeom>
                <a:avLst/>
                <a:gdLst>
                  <a:gd name="T0" fmla="*/ 39 w 39"/>
                  <a:gd name="T1" fmla="*/ 9 h 18"/>
                  <a:gd name="T2" fmla="*/ 39 w 39"/>
                  <a:gd name="T3" fmla="*/ 9 h 18"/>
                  <a:gd name="T4" fmla="*/ 39 w 39"/>
                  <a:gd name="T5" fmla="*/ 9 h 18"/>
                  <a:gd name="T6" fmla="*/ 32 w 39"/>
                  <a:gd name="T7" fmla="*/ 5 h 18"/>
                  <a:gd name="T8" fmla="*/ 26 w 39"/>
                  <a:gd name="T9" fmla="*/ 13 h 18"/>
                  <a:gd name="T10" fmla="*/ 18 w 39"/>
                  <a:gd name="T11" fmla="*/ 9 h 18"/>
                  <a:gd name="T12" fmla="*/ 14 w 39"/>
                  <a:gd name="T13" fmla="*/ 18 h 18"/>
                  <a:gd name="T14" fmla="*/ 6 w 39"/>
                  <a:gd name="T15" fmla="*/ 12 h 18"/>
                  <a:gd name="T16" fmla="*/ 4 w 39"/>
                  <a:gd name="T17" fmla="*/ 16 h 18"/>
                  <a:gd name="T18" fmla="*/ 4 w 39"/>
                  <a:gd name="T19" fmla="*/ 16 h 18"/>
                  <a:gd name="T20" fmla="*/ 0 w 39"/>
                  <a:gd name="T21" fmla="*/ 15 h 18"/>
                  <a:gd name="T22" fmla="*/ 0 w 39"/>
                  <a:gd name="T23" fmla="*/ 15 h 18"/>
                  <a:gd name="T24" fmla="*/ 5 w 39"/>
                  <a:gd name="T25" fmla="*/ 5 h 18"/>
                  <a:gd name="T26" fmla="*/ 14 w 39"/>
                  <a:gd name="T27" fmla="*/ 13 h 18"/>
                  <a:gd name="T28" fmla="*/ 17 w 39"/>
                  <a:gd name="T29" fmla="*/ 4 h 18"/>
                  <a:gd name="T30" fmla="*/ 25 w 39"/>
                  <a:gd name="T31" fmla="*/ 9 h 18"/>
                  <a:gd name="T32" fmla="*/ 30 w 39"/>
                  <a:gd name="T33" fmla="*/ 0 h 18"/>
                  <a:gd name="T34" fmla="*/ 39 w 39"/>
                  <a:gd name="T35" fmla="*/ 6 h 18"/>
                  <a:gd name="T36" fmla="*/ 39 w 39"/>
                  <a:gd name="T37" fmla="*/ 6 h 18"/>
                  <a:gd name="T38" fmla="*/ 39 w 39"/>
                  <a:gd name="T3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8">
                    <a:moveTo>
                      <a:pt x="39" y="9"/>
                    </a:moveTo>
                    <a:cubicBezTo>
                      <a:pt x="39" y="9"/>
                      <a:pt x="39" y="9"/>
                      <a:pt x="39" y="9"/>
                    </a:cubicBezTo>
                    <a:cubicBezTo>
                      <a:pt x="39" y="9"/>
                      <a:pt x="39" y="9"/>
                      <a:pt x="39" y="9"/>
                    </a:cubicBezTo>
                    <a:cubicBezTo>
                      <a:pt x="36" y="9"/>
                      <a:pt x="33" y="6"/>
                      <a:pt x="32" y="5"/>
                    </a:cubicBezTo>
                    <a:cubicBezTo>
                      <a:pt x="30" y="5"/>
                      <a:pt x="29" y="13"/>
                      <a:pt x="26" y="13"/>
                    </a:cubicBezTo>
                    <a:cubicBezTo>
                      <a:pt x="23" y="14"/>
                      <a:pt x="20" y="9"/>
                      <a:pt x="18" y="9"/>
                    </a:cubicBezTo>
                    <a:cubicBezTo>
                      <a:pt x="17" y="10"/>
                      <a:pt x="18" y="17"/>
                      <a:pt x="14" y="18"/>
                    </a:cubicBezTo>
                    <a:cubicBezTo>
                      <a:pt x="10" y="18"/>
                      <a:pt x="8" y="12"/>
                      <a:pt x="6" y="12"/>
                    </a:cubicBezTo>
                    <a:cubicBezTo>
                      <a:pt x="6" y="12"/>
                      <a:pt x="5" y="14"/>
                      <a:pt x="4" y="16"/>
                    </a:cubicBezTo>
                    <a:cubicBezTo>
                      <a:pt x="4" y="16"/>
                      <a:pt x="4" y="16"/>
                      <a:pt x="4" y="16"/>
                    </a:cubicBezTo>
                    <a:cubicBezTo>
                      <a:pt x="3" y="16"/>
                      <a:pt x="1" y="15"/>
                      <a:pt x="0" y="15"/>
                    </a:cubicBezTo>
                    <a:cubicBezTo>
                      <a:pt x="0" y="15"/>
                      <a:pt x="0" y="15"/>
                      <a:pt x="0" y="15"/>
                    </a:cubicBezTo>
                    <a:cubicBezTo>
                      <a:pt x="3" y="14"/>
                      <a:pt x="3" y="6"/>
                      <a:pt x="5" y="5"/>
                    </a:cubicBezTo>
                    <a:cubicBezTo>
                      <a:pt x="7" y="4"/>
                      <a:pt x="11" y="15"/>
                      <a:pt x="14" y="13"/>
                    </a:cubicBezTo>
                    <a:cubicBezTo>
                      <a:pt x="16" y="11"/>
                      <a:pt x="15" y="6"/>
                      <a:pt x="17" y="4"/>
                    </a:cubicBezTo>
                    <a:cubicBezTo>
                      <a:pt x="20" y="3"/>
                      <a:pt x="22" y="10"/>
                      <a:pt x="25" y="9"/>
                    </a:cubicBezTo>
                    <a:cubicBezTo>
                      <a:pt x="28" y="9"/>
                      <a:pt x="27" y="1"/>
                      <a:pt x="30" y="0"/>
                    </a:cubicBezTo>
                    <a:cubicBezTo>
                      <a:pt x="33" y="0"/>
                      <a:pt x="35" y="7"/>
                      <a:pt x="39" y="6"/>
                    </a:cubicBezTo>
                    <a:cubicBezTo>
                      <a:pt x="39" y="6"/>
                      <a:pt x="39" y="6"/>
                      <a:pt x="39" y="6"/>
                    </a:cubicBezTo>
                    <a:cubicBezTo>
                      <a:pt x="39" y="7"/>
                      <a:pt x="39" y="8"/>
                      <a:pt x="39"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3" name="Freeform 877">
                <a:extLst>
                  <a:ext uri="{FF2B5EF4-FFF2-40B4-BE49-F238E27FC236}">
                    <a16:creationId xmlns:a16="http://schemas.microsoft.com/office/drawing/2014/main" xmlns="" id="{687020F5-4CA9-47E6-AD4C-A38050AD8935}"/>
                  </a:ext>
                </a:extLst>
              </p:cNvPr>
              <p:cNvSpPr>
                <a:spLocks/>
              </p:cNvSpPr>
              <p:nvPr/>
            </p:nvSpPr>
            <p:spPr bwMode="auto">
              <a:xfrm>
                <a:off x="8021639" y="3397250"/>
                <a:ext cx="17463" cy="19050"/>
              </a:xfrm>
              <a:custGeom>
                <a:avLst/>
                <a:gdLst>
                  <a:gd name="T0" fmla="*/ 12 w 12"/>
                  <a:gd name="T1" fmla="*/ 9 h 12"/>
                  <a:gd name="T2" fmla="*/ 6 w 12"/>
                  <a:gd name="T3" fmla="*/ 12 h 12"/>
                  <a:gd name="T4" fmla="*/ 1 w 12"/>
                  <a:gd name="T5" fmla="*/ 5 h 12"/>
                  <a:gd name="T6" fmla="*/ 0 w 12"/>
                  <a:gd name="T7" fmla="*/ 5 h 12"/>
                  <a:gd name="T8" fmla="*/ 1 w 12"/>
                  <a:gd name="T9" fmla="*/ 3 h 12"/>
                  <a:gd name="T10" fmla="*/ 1 w 12"/>
                  <a:gd name="T11" fmla="*/ 1 h 12"/>
                  <a:gd name="T12" fmla="*/ 1 w 12"/>
                  <a:gd name="T13" fmla="*/ 0 h 12"/>
                  <a:gd name="T14" fmla="*/ 7 w 12"/>
                  <a:gd name="T15" fmla="*/ 7 h 12"/>
                  <a:gd name="T16" fmla="*/ 11 w 12"/>
                  <a:gd name="T17" fmla="*/ 4 h 12"/>
                  <a:gd name="T18" fmla="*/ 12 w 12"/>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2" y="9"/>
                    </a:moveTo>
                    <a:cubicBezTo>
                      <a:pt x="10" y="10"/>
                      <a:pt x="7" y="12"/>
                      <a:pt x="6" y="12"/>
                    </a:cubicBezTo>
                    <a:cubicBezTo>
                      <a:pt x="3" y="11"/>
                      <a:pt x="2" y="6"/>
                      <a:pt x="1" y="5"/>
                    </a:cubicBezTo>
                    <a:cubicBezTo>
                      <a:pt x="0" y="5"/>
                      <a:pt x="0" y="5"/>
                      <a:pt x="0" y="5"/>
                    </a:cubicBezTo>
                    <a:cubicBezTo>
                      <a:pt x="0" y="4"/>
                      <a:pt x="1" y="4"/>
                      <a:pt x="1" y="3"/>
                    </a:cubicBezTo>
                    <a:cubicBezTo>
                      <a:pt x="1" y="2"/>
                      <a:pt x="1" y="2"/>
                      <a:pt x="1" y="1"/>
                    </a:cubicBezTo>
                    <a:cubicBezTo>
                      <a:pt x="1" y="0"/>
                      <a:pt x="1" y="0"/>
                      <a:pt x="1" y="0"/>
                    </a:cubicBezTo>
                    <a:cubicBezTo>
                      <a:pt x="2" y="2"/>
                      <a:pt x="4" y="10"/>
                      <a:pt x="7" y="7"/>
                    </a:cubicBezTo>
                    <a:cubicBezTo>
                      <a:pt x="8" y="7"/>
                      <a:pt x="11" y="5"/>
                      <a:pt x="11" y="4"/>
                    </a:cubicBezTo>
                    <a:cubicBezTo>
                      <a:pt x="12" y="5"/>
                      <a:pt x="11" y="8"/>
                      <a:pt x="12"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4" name="Freeform 878">
                <a:extLst>
                  <a:ext uri="{FF2B5EF4-FFF2-40B4-BE49-F238E27FC236}">
                    <a16:creationId xmlns:a16="http://schemas.microsoft.com/office/drawing/2014/main" xmlns="" id="{67C8DBC8-8D1C-4374-9B92-0AD0B60A8587}"/>
                  </a:ext>
                </a:extLst>
              </p:cNvPr>
              <p:cNvSpPr>
                <a:spLocks/>
              </p:cNvSpPr>
              <p:nvPr/>
            </p:nvSpPr>
            <p:spPr bwMode="auto">
              <a:xfrm>
                <a:off x="8032751" y="3513138"/>
                <a:ext cx="20638" cy="17463"/>
              </a:xfrm>
              <a:custGeom>
                <a:avLst/>
                <a:gdLst>
                  <a:gd name="T0" fmla="*/ 4 w 14"/>
                  <a:gd name="T1" fmla="*/ 4 h 11"/>
                  <a:gd name="T2" fmla="*/ 5 w 14"/>
                  <a:gd name="T3" fmla="*/ 0 h 11"/>
                  <a:gd name="T4" fmla="*/ 8 w 14"/>
                  <a:gd name="T5" fmla="*/ 3 h 11"/>
                  <a:gd name="T6" fmla="*/ 9 w 14"/>
                  <a:gd name="T7" fmla="*/ 4 h 11"/>
                  <a:gd name="T8" fmla="*/ 11 w 14"/>
                  <a:gd name="T9" fmla="*/ 9 h 11"/>
                  <a:gd name="T10" fmla="*/ 6 w 14"/>
                  <a:gd name="T11" fmla="*/ 7 h 11"/>
                  <a:gd name="T12" fmla="*/ 4 w 14"/>
                  <a:gd name="T13" fmla="*/ 7 h 11"/>
                  <a:gd name="T14" fmla="*/ 1 w 14"/>
                  <a:gd name="T15" fmla="*/ 5 h 11"/>
                  <a:gd name="T16" fmla="*/ 4 w 14"/>
                  <a:gd name="T1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4" y="4"/>
                    </a:moveTo>
                    <a:cubicBezTo>
                      <a:pt x="6" y="3"/>
                      <a:pt x="3" y="0"/>
                      <a:pt x="5" y="0"/>
                    </a:cubicBezTo>
                    <a:cubicBezTo>
                      <a:pt x="8" y="0"/>
                      <a:pt x="6" y="3"/>
                      <a:pt x="8" y="3"/>
                    </a:cubicBezTo>
                    <a:cubicBezTo>
                      <a:pt x="11" y="2"/>
                      <a:pt x="13" y="4"/>
                      <a:pt x="9" y="4"/>
                    </a:cubicBezTo>
                    <a:cubicBezTo>
                      <a:pt x="6" y="5"/>
                      <a:pt x="14" y="7"/>
                      <a:pt x="11" y="9"/>
                    </a:cubicBezTo>
                    <a:cubicBezTo>
                      <a:pt x="9" y="10"/>
                      <a:pt x="7" y="5"/>
                      <a:pt x="6" y="7"/>
                    </a:cubicBezTo>
                    <a:cubicBezTo>
                      <a:pt x="5" y="11"/>
                      <a:pt x="3" y="9"/>
                      <a:pt x="4" y="7"/>
                    </a:cubicBezTo>
                    <a:cubicBezTo>
                      <a:pt x="5" y="5"/>
                      <a:pt x="1" y="5"/>
                      <a:pt x="1" y="5"/>
                    </a:cubicBezTo>
                    <a:cubicBezTo>
                      <a:pt x="0" y="4"/>
                      <a:pt x="2"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5" name="Freeform 879">
                <a:extLst>
                  <a:ext uri="{FF2B5EF4-FFF2-40B4-BE49-F238E27FC236}">
                    <a16:creationId xmlns:a16="http://schemas.microsoft.com/office/drawing/2014/main" xmlns="" id="{7F0F75D4-6194-4C2E-8F75-2704EB4390CF}"/>
                  </a:ext>
                </a:extLst>
              </p:cNvPr>
              <p:cNvSpPr>
                <a:spLocks/>
              </p:cNvSpPr>
              <p:nvPr/>
            </p:nvSpPr>
            <p:spPr bwMode="auto">
              <a:xfrm>
                <a:off x="8183564" y="3514725"/>
                <a:ext cx="22225" cy="15875"/>
              </a:xfrm>
              <a:custGeom>
                <a:avLst/>
                <a:gdLst>
                  <a:gd name="T0" fmla="*/ 4 w 14"/>
                  <a:gd name="T1" fmla="*/ 3 h 10"/>
                  <a:gd name="T2" fmla="*/ 5 w 14"/>
                  <a:gd name="T3" fmla="*/ 0 h 10"/>
                  <a:gd name="T4" fmla="*/ 8 w 14"/>
                  <a:gd name="T5" fmla="*/ 3 h 10"/>
                  <a:gd name="T6" fmla="*/ 9 w 14"/>
                  <a:gd name="T7" fmla="*/ 4 h 10"/>
                  <a:gd name="T8" fmla="*/ 11 w 14"/>
                  <a:gd name="T9" fmla="*/ 8 h 10"/>
                  <a:gd name="T10" fmla="*/ 6 w 14"/>
                  <a:gd name="T11" fmla="*/ 7 h 10"/>
                  <a:gd name="T12" fmla="*/ 4 w 14"/>
                  <a:gd name="T13" fmla="*/ 6 h 10"/>
                  <a:gd name="T14" fmla="*/ 0 w 14"/>
                  <a:gd name="T15" fmla="*/ 4 h 10"/>
                  <a:gd name="T16" fmla="*/ 4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4" y="3"/>
                    </a:moveTo>
                    <a:cubicBezTo>
                      <a:pt x="6" y="3"/>
                      <a:pt x="3" y="0"/>
                      <a:pt x="5" y="0"/>
                    </a:cubicBezTo>
                    <a:cubicBezTo>
                      <a:pt x="7" y="0"/>
                      <a:pt x="6" y="3"/>
                      <a:pt x="8" y="3"/>
                    </a:cubicBezTo>
                    <a:cubicBezTo>
                      <a:pt x="11" y="2"/>
                      <a:pt x="13" y="3"/>
                      <a:pt x="9" y="4"/>
                    </a:cubicBezTo>
                    <a:cubicBezTo>
                      <a:pt x="5" y="5"/>
                      <a:pt x="14" y="7"/>
                      <a:pt x="11" y="8"/>
                    </a:cubicBezTo>
                    <a:cubicBezTo>
                      <a:pt x="9" y="9"/>
                      <a:pt x="7" y="5"/>
                      <a:pt x="6" y="7"/>
                    </a:cubicBezTo>
                    <a:cubicBezTo>
                      <a:pt x="5" y="10"/>
                      <a:pt x="3" y="9"/>
                      <a:pt x="4" y="6"/>
                    </a:cubicBezTo>
                    <a:cubicBezTo>
                      <a:pt x="4" y="5"/>
                      <a:pt x="1" y="5"/>
                      <a:pt x="0" y="4"/>
                    </a:cubicBezTo>
                    <a:cubicBezTo>
                      <a:pt x="0" y="3"/>
                      <a:pt x="2"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6" name="Freeform 880">
                <a:extLst>
                  <a:ext uri="{FF2B5EF4-FFF2-40B4-BE49-F238E27FC236}">
                    <a16:creationId xmlns:a16="http://schemas.microsoft.com/office/drawing/2014/main" xmlns="" id="{72518E3A-E37F-4823-BFFA-F1B92E2D340F}"/>
                  </a:ext>
                </a:extLst>
              </p:cNvPr>
              <p:cNvSpPr>
                <a:spLocks/>
              </p:cNvSpPr>
              <p:nvPr/>
            </p:nvSpPr>
            <p:spPr bwMode="auto">
              <a:xfrm>
                <a:off x="8034339" y="3363913"/>
                <a:ext cx="141288" cy="71438"/>
              </a:xfrm>
              <a:custGeom>
                <a:avLst/>
                <a:gdLst>
                  <a:gd name="T0" fmla="*/ 92 w 93"/>
                  <a:gd name="T1" fmla="*/ 47 h 47"/>
                  <a:gd name="T2" fmla="*/ 72 w 93"/>
                  <a:gd name="T3" fmla="*/ 31 h 47"/>
                  <a:gd name="T4" fmla="*/ 31 w 93"/>
                  <a:gd name="T5" fmla="*/ 1 h 47"/>
                  <a:gd name="T6" fmla="*/ 6 w 93"/>
                  <a:gd name="T7" fmla="*/ 34 h 47"/>
                  <a:gd name="T8" fmla="*/ 79 w 93"/>
                  <a:gd name="T9" fmla="*/ 43 h 47"/>
                  <a:gd name="T10" fmla="*/ 92 w 93"/>
                  <a:gd name="T11" fmla="*/ 47 h 47"/>
                </a:gdLst>
                <a:ahLst/>
                <a:cxnLst>
                  <a:cxn ang="0">
                    <a:pos x="T0" y="T1"/>
                  </a:cxn>
                  <a:cxn ang="0">
                    <a:pos x="T2" y="T3"/>
                  </a:cxn>
                  <a:cxn ang="0">
                    <a:pos x="T4" y="T5"/>
                  </a:cxn>
                  <a:cxn ang="0">
                    <a:pos x="T6" y="T7"/>
                  </a:cxn>
                  <a:cxn ang="0">
                    <a:pos x="T8" y="T9"/>
                  </a:cxn>
                  <a:cxn ang="0">
                    <a:pos x="T10" y="T11"/>
                  </a:cxn>
                </a:cxnLst>
                <a:rect l="0" t="0" r="r" b="b"/>
                <a:pathLst>
                  <a:path w="93" h="47">
                    <a:moveTo>
                      <a:pt x="92" y="47"/>
                    </a:moveTo>
                    <a:cubicBezTo>
                      <a:pt x="92" y="47"/>
                      <a:pt x="93" y="31"/>
                      <a:pt x="72" y="31"/>
                    </a:cubicBezTo>
                    <a:cubicBezTo>
                      <a:pt x="50" y="32"/>
                      <a:pt x="58" y="2"/>
                      <a:pt x="31" y="1"/>
                    </a:cubicBezTo>
                    <a:cubicBezTo>
                      <a:pt x="4" y="0"/>
                      <a:pt x="0" y="22"/>
                      <a:pt x="6" y="34"/>
                    </a:cubicBezTo>
                    <a:cubicBezTo>
                      <a:pt x="13" y="47"/>
                      <a:pt x="25" y="47"/>
                      <a:pt x="79" y="43"/>
                    </a:cubicBezTo>
                    <a:cubicBezTo>
                      <a:pt x="84" y="42"/>
                      <a:pt x="87" y="42"/>
                      <a:pt x="92" y="47"/>
                    </a:cubicBezTo>
                    <a:close/>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7" name="Freeform 881">
                <a:extLst>
                  <a:ext uri="{FF2B5EF4-FFF2-40B4-BE49-F238E27FC236}">
                    <a16:creationId xmlns:a16="http://schemas.microsoft.com/office/drawing/2014/main" xmlns="" id="{3D5B7878-1BB3-4C9C-9E68-D49F7DA4A59A}"/>
                  </a:ext>
                </a:extLst>
              </p:cNvPr>
              <p:cNvSpPr>
                <a:spLocks/>
              </p:cNvSpPr>
              <p:nvPr/>
            </p:nvSpPr>
            <p:spPr bwMode="auto">
              <a:xfrm>
                <a:off x="8032751" y="3402013"/>
                <a:ext cx="22225" cy="33338"/>
              </a:xfrm>
              <a:custGeom>
                <a:avLst/>
                <a:gdLst>
                  <a:gd name="T0" fmla="*/ 5 w 15"/>
                  <a:gd name="T1" fmla="*/ 0 h 22"/>
                  <a:gd name="T2" fmla="*/ 15 w 15"/>
                  <a:gd name="T3" fmla="*/ 22 h 22"/>
                  <a:gd name="T4" fmla="*/ 15 w 15"/>
                  <a:gd name="T5" fmla="*/ 17 h 22"/>
                  <a:gd name="T6" fmla="*/ 8 w 15"/>
                  <a:gd name="T7" fmla="*/ 11 h 22"/>
                  <a:gd name="T8" fmla="*/ 5 w 15"/>
                  <a:gd name="T9" fmla="*/ 0 h 22"/>
                </a:gdLst>
                <a:ahLst/>
                <a:cxnLst>
                  <a:cxn ang="0">
                    <a:pos x="T0" y="T1"/>
                  </a:cxn>
                  <a:cxn ang="0">
                    <a:pos x="T2" y="T3"/>
                  </a:cxn>
                  <a:cxn ang="0">
                    <a:pos x="T4" y="T5"/>
                  </a:cxn>
                  <a:cxn ang="0">
                    <a:pos x="T6" y="T7"/>
                  </a:cxn>
                  <a:cxn ang="0">
                    <a:pos x="T8" y="T9"/>
                  </a:cxn>
                </a:cxnLst>
                <a:rect l="0" t="0" r="r" b="b"/>
                <a:pathLst>
                  <a:path w="15" h="22">
                    <a:moveTo>
                      <a:pt x="5" y="0"/>
                    </a:moveTo>
                    <a:cubicBezTo>
                      <a:pt x="5" y="0"/>
                      <a:pt x="0" y="11"/>
                      <a:pt x="15" y="22"/>
                    </a:cubicBezTo>
                    <a:cubicBezTo>
                      <a:pt x="15" y="17"/>
                      <a:pt x="15" y="17"/>
                      <a:pt x="15" y="17"/>
                    </a:cubicBezTo>
                    <a:cubicBezTo>
                      <a:pt x="15" y="17"/>
                      <a:pt x="11" y="15"/>
                      <a:pt x="8" y="11"/>
                    </a:cubicBezTo>
                    <a:cubicBezTo>
                      <a:pt x="5" y="6"/>
                      <a:pt x="5" y="0"/>
                      <a:pt x="5" y="0"/>
                    </a:cubicBezTo>
                    <a:close/>
                  </a:path>
                </a:pathLst>
              </a:custGeom>
              <a:solidFill>
                <a:srgbClr val="006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8" name="Oval 882">
                <a:extLst>
                  <a:ext uri="{FF2B5EF4-FFF2-40B4-BE49-F238E27FC236}">
                    <a16:creationId xmlns:a16="http://schemas.microsoft.com/office/drawing/2014/main" xmlns="" id="{9572FD44-7476-4DB1-A8AE-2CAD00E46F82}"/>
                  </a:ext>
                </a:extLst>
              </p:cNvPr>
              <p:cNvSpPr>
                <a:spLocks noChangeArrowheads="1"/>
              </p:cNvSpPr>
              <p:nvPr/>
            </p:nvSpPr>
            <p:spPr bwMode="auto">
              <a:xfrm>
                <a:off x="7924801" y="3332163"/>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9" name="Freeform 883">
                <a:extLst>
                  <a:ext uri="{FF2B5EF4-FFF2-40B4-BE49-F238E27FC236}">
                    <a16:creationId xmlns:a16="http://schemas.microsoft.com/office/drawing/2014/main" xmlns="" id="{C6D5CA57-D759-41C7-A66F-D9744061A7B2}"/>
                  </a:ext>
                </a:extLst>
              </p:cNvPr>
              <p:cNvSpPr>
                <a:spLocks/>
              </p:cNvSpPr>
              <p:nvPr/>
            </p:nvSpPr>
            <p:spPr bwMode="auto">
              <a:xfrm>
                <a:off x="7967664" y="3392488"/>
                <a:ext cx="12700" cy="36513"/>
              </a:xfrm>
              <a:custGeom>
                <a:avLst/>
                <a:gdLst>
                  <a:gd name="T0" fmla="*/ 0 w 8"/>
                  <a:gd name="T1" fmla="*/ 3 h 24"/>
                  <a:gd name="T2" fmla="*/ 4 w 8"/>
                  <a:gd name="T3" fmla="*/ 23 h 24"/>
                  <a:gd name="T4" fmla="*/ 0 w 8"/>
                  <a:gd name="T5" fmla="*/ 3 h 24"/>
                </a:gdLst>
                <a:ahLst/>
                <a:cxnLst>
                  <a:cxn ang="0">
                    <a:pos x="T0" y="T1"/>
                  </a:cxn>
                  <a:cxn ang="0">
                    <a:pos x="T2" y="T3"/>
                  </a:cxn>
                  <a:cxn ang="0">
                    <a:pos x="T4" y="T5"/>
                  </a:cxn>
                </a:cxnLst>
                <a:rect l="0" t="0" r="r" b="b"/>
                <a:pathLst>
                  <a:path w="8" h="24">
                    <a:moveTo>
                      <a:pt x="0" y="3"/>
                    </a:moveTo>
                    <a:cubicBezTo>
                      <a:pt x="0" y="3"/>
                      <a:pt x="0" y="24"/>
                      <a:pt x="4" y="23"/>
                    </a:cubicBezTo>
                    <a:cubicBezTo>
                      <a:pt x="8" y="22"/>
                      <a:pt x="5"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0" name="Freeform 884">
                <a:extLst>
                  <a:ext uri="{FF2B5EF4-FFF2-40B4-BE49-F238E27FC236}">
                    <a16:creationId xmlns:a16="http://schemas.microsoft.com/office/drawing/2014/main" xmlns="" id="{74CE6B93-A8E3-47D1-BB19-8D4CBB0907EB}"/>
                  </a:ext>
                </a:extLst>
              </p:cNvPr>
              <p:cNvSpPr>
                <a:spLocks/>
              </p:cNvSpPr>
              <p:nvPr/>
            </p:nvSpPr>
            <p:spPr bwMode="auto">
              <a:xfrm>
                <a:off x="7939089" y="3398838"/>
                <a:ext cx="14288" cy="33338"/>
              </a:xfrm>
              <a:custGeom>
                <a:avLst/>
                <a:gdLst>
                  <a:gd name="T0" fmla="*/ 6 w 10"/>
                  <a:gd name="T1" fmla="*/ 2 h 22"/>
                  <a:gd name="T2" fmla="*/ 6 w 10"/>
                  <a:gd name="T3" fmla="*/ 22 h 22"/>
                  <a:gd name="T4" fmla="*/ 6 w 10"/>
                  <a:gd name="T5" fmla="*/ 2 h 22"/>
                </a:gdLst>
                <a:ahLst/>
                <a:cxnLst>
                  <a:cxn ang="0">
                    <a:pos x="T0" y="T1"/>
                  </a:cxn>
                  <a:cxn ang="0">
                    <a:pos x="T2" y="T3"/>
                  </a:cxn>
                  <a:cxn ang="0">
                    <a:pos x="T4" y="T5"/>
                  </a:cxn>
                </a:cxnLst>
                <a:rect l="0" t="0" r="r" b="b"/>
                <a:pathLst>
                  <a:path w="10" h="22">
                    <a:moveTo>
                      <a:pt x="6" y="2"/>
                    </a:moveTo>
                    <a:cubicBezTo>
                      <a:pt x="6" y="2"/>
                      <a:pt x="10" y="22"/>
                      <a:pt x="6" y="22"/>
                    </a:cubicBezTo>
                    <a:cubicBezTo>
                      <a:pt x="2" y="22"/>
                      <a:pt x="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1" name="Freeform 885">
                <a:extLst>
                  <a:ext uri="{FF2B5EF4-FFF2-40B4-BE49-F238E27FC236}">
                    <a16:creationId xmlns:a16="http://schemas.microsoft.com/office/drawing/2014/main" xmlns="" id="{7AC82B28-EE68-4DDA-9DF3-D48471D65761}"/>
                  </a:ext>
                </a:extLst>
              </p:cNvPr>
              <p:cNvSpPr>
                <a:spLocks/>
              </p:cNvSpPr>
              <p:nvPr/>
            </p:nvSpPr>
            <p:spPr bwMode="auto">
              <a:xfrm>
                <a:off x="8332789" y="3590925"/>
                <a:ext cx="92075" cy="92075"/>
              </a:xfrm>
              <a:custGeom>
                <a:avLst/>
                <a:gdLst>
                  <a:gd name="T0" fmla="*/ 56 w 60"/>
                  <a:gd name="T1" fmla="*/ 28 h 60"/>
                  <a:gd name="T2" fmla="*/ 54 w 60"/>
                  <a:gd name="T3" fmla="*/ 23 h 60"/>
                  <a:gd name="T4" fmla="*/ 46 w 60"/>
                  <a:gd name="T5" fmla="*/ 25 h 60"/>
                  <a:gd name="T6" fmla="*/ 39 w 60"/>
                  <a:gd name="T7" fmla="*/ 23 h 60"/>
                  <a:gd name="T8" fmla="*/ 42 w 60"/>
                  <a:gd name="T9" fmla="*/ 19 h 60"/>
                  <a:gd name="T10" fmla="*/ 47 w 60"/>
                  <a:gd name="T11" fmla="*/ 14 h 60"/>
                  <a:gd name="T12" fmla="*/ 52 w 60"/>
                  <a:gd name="T13" fmla="*/ 8 h 60"/>
                  <a:gd name="T14" fmla="*/ 43 w 60"/>
                  <a:gd name="T15" fmla="*/ 7 h 60"/>
                  <a:gd name="T16" fmla="*/ 38 w 60"/>
                  <a:gd name="T17" fmla="*/ 7 h 60"/>
                  <a:gd name="T18" fmla="*/ 35 w 60"/>
                  <a:gd name="T19" fmla="*/ 14 h 60"/>
                  <a:gd name="T20" fmla="*/ 30 w 60"/>
                  <a:gd name="T21" fmla="*/ 26 h 60"/>
                  <a:gd name="T22" fmla="*/ 27 w 60"/>
                  <a:gd name="T23" fmla="*/ 17 h 60"/>
                  <a:gd name="T24" fmla="*/ 26 w 60"/>
                  <a:gd name="T25" fmla="*/ 12 h 60"/>
                  <a:gd name="T26" fmla="*/ 24 w 60"/>
                  <a:gd name="T27" fmla="*/ 6 h 60"/>
                  <a:gd name="T28" fmla="*/ 17 w 60"/>
                  <a:gd name="T29" fmla="*/ 6 h 60"/>
                  <a:gd name="T30" fmla="*/ 15 w 60"/>
                  <a:gd name="T31" fmla="*/ 11 h 60"/>
                  <a:gd name="T32" fmla="*/ 19 w 60"/>
                  <a:gd name="T33" fmla="*/ 17 h 60"/>
                  <a:gd name="T34" fmla="*/ 27 w 60"/>
                  <a:gd name="T35" fmla="*/ 29 h 60"/>
                  <a:gd name="T36" fmla="*/ 18 w 60"/>
                  <a:gd name="T37" fmla="*/ 27 h 60"/>
                  <a:gd name="T38" fmla="*/ 13 w 60"/>
                  <a:gd name="T39" fmla="*/ 26 h 60"/>
                  <a:gd name="T40" fmla="*/ 6 w 60"/>
                  <a:gd name="T41" fmla="*/ 25 h 60"/>
                  <a:gd name="T42" fmla="*/ 3 w 60"/>
                  <a:gd name="T43" fmla="*/ 31 h 60"/>
                  <a:gd name="T44" fmla="*/ 6 w 60"/>
                  <a:gd name="T45" fmla="*/ 35 h 60"/>
                  <a:gd name="T46" fmla="*/ 14 w 60"/>
                  <a:gd name="T47" fmla="*/ 34 h 60"/>
                  <a:gd name="T48" fmla="*/ 28 w 60"/>
                  <a:gd name="T49" fmla="*/ 32 h 60"/>
                  <a:gd name="T50" fmla="*/ 21 w 60"/>
                  <a:gd name="T51" fmla="*/ 39 h 60"/>
                  <a:gd name="T52" fmla="*/ 18 w 60"/>
                  <a:gd name="T53" fmla="*/ 43 h 60"/>
                  <a:gd name="T54" fmla="*/ 13 w 60"/>
                  <a:gd name="T55" fmla="*/ 48 h 60"/>
                  <a:gd name="T56" fmla="*/ 17 w 60"/>
                  <a:gd name="T57" fmla="*/ 53 h 60"/>
                  <a:gd name="T58" fmla="*/ 22 w 60"/>
                  <a:gd name="T59" fmla="*/ 53 h 60"/>
                  <a:gd name="T60" fmla="*/ 25 w 60"/>
                  <a:gd name="T61" fmla="*/ 46 h 60"/>
                  <a:gd name="T62" fmla="*/ 31 w 60"/>
                  <a:gd name="T63" fmla="*/ 34 h 60"/>
                  <a:gd name="T64" fmla="*/ 28 w 60"/>
                  <a:gd name="T65" fmla="*/ 46 h 60"/>
                  <a:gd name="T66" fmla="*/ 33 w 60"/>
                  <a:gd name="T67" fmla="*/ 43 h 60"/>
                  <a:gd name="T68" fmla="*/ 29 w 60"/>
                  <a:gd name="T69" fmla="*/ 54 h 60"/>
                  <a:gd name="T70" fmla="*/ 35 w 60"/>
                  <a:gd name="T71" fmla="*/ 48 h 60"/>
                  <a:gd name="T72" fmla="*/ 33 w 60"/>
                  <a:gd name="T73" fmla="*/ 56 h 60"/>
                  <a:gd name="T74" fmla="*/ 37 w 60"/>
                  <a:gd name="T75" fmla="*/ 54 h 60"/>
                  <a:gd name="T76" fmla="*/ 41 w 60"/>
                  <a:gd name="T77" fmla="*/ 59 h 60"/>
                  <a:gd name="T78" fmla="*/ 44 w 60"/>
                  <a:gd name="T79" fmla="*/ 53 h 60"/>
                  <a:gd name="T80" fmla="*/ 39 w 60"/>
                  <a:gd name="T81" fmla="*/ 51 h 60"/>
                  <a:gd name="T82" fmla="*/ 46 w 60"/>
                  <a:gd name="T83" fmla="*/ 49 h 60"/>
                  <a:gd name="T84" fmla="*/ 37 w 60"/>
                  <a:gd name="T85" fmla="*/ 45 h 60"/>
                  <a:gd name="T86" fmla="*/ 41 w 60"/>
                  <a:gd name="T87" fmla="*/ 42 h 60"/>
                  <a:gd name="T88" fmla="*/ 34 w 60"/>
                  <a:gd name="T89" fmla="*/ 32 h 60"/>
                  <a:gd name="T90" fmla="*/ 43 w 60"/>
                  <a:gd name="T91" fmla="*/ 33 h 60"/>
                  <a:gd name="T92" fmla="*/ 48 w 60"/>
                  <a:gd name="T93" fmla="*/ 34 h 60"/>
                  <a:gd name="T94" fmla="*/ 54 w 60"/>
                  <a:gd name="T9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60">
                    <a:moveTo>
                      <a:pt x="60" y="34"/>
                    </a:moveTo>
                    <a:cubicBezTo>
                      <a:pt x="55" y="33"/>
                      <a:pt x="55" y="33"/>
                      <a:pt x="55" y="33"/>
                    </a:cubicBezTo>
                    <a:cubicBezTo>
                      <a:pt x="57" y="29"/>
                      <a:pt x="57" y="29"/>
                      <a:pt x="57" y="29"/>
                    </a:cubicBezTo>
                    <a:cubicBezTo>
                      <a:pt x="56" y="28"/>
                      <a:pt x="56" y="28"/>
                      <a:pt x="56" y="28"/>
                    </a:cubicBezTo>
                    <a:cubicBezTo>
                      <a:pt x="53" y="33"/>
                      <a:pt x="53" y="33"/>
                      <a:pt x="53" y="33"/>
                    </a:cubicBezTo>
                    <a:cubicBezTo>
                      <a:pt x="48" y="32"/>
                      <a:pt x="48" y="32"/>
                      <a:pt x="48" y="32"/>
                    </a:cubicBezTo>
                    <a:cubicBezTo>
                      <a:pt x="54" y="25"/>
                      <a:pt x="54" y="25"/>
                      <a:pt x="54" y="25"/>
                    </a:cubicBezTo>
                    <a:cubicBezTo>
                      <a:pt x="54" y="23"/>
                      <a:pt x="54" y="23"/>
                      <a:pt x="54" y="23"/>
                    </a:cubicBezTo>
                    <a:cubicBezTo>
                      <a:pt x="46" y="32"/>
                      <a:pt x="46" y="32"/>
                      <a:pt x="46" y="32"/>
                    </a:cubicBezTo>
                    <a:cubicBezTo>
                      <a:pt x="43" y="31"/>
                      <a:pt x="43" y="31"/>
                      <a:pt x="43" y="31"/>
                    </a:cubicBezTo>
                    <a:cubicBezTo>
                      <a:pt x="47" y="26"/>
                      <a:pt x="47" y="26"/>
                      <a:pt x="47" y="26"/>
                    </a:cubicBezTo>
                    <a:cubicBezTo>
                      <a:pt x="46" y="25"/>
                      <a:pt x="46" y="25"/>
                      <a:pt x="46" y="25"/>
                    </a:cubicBezTo>
                    <a:cubicBezTo>
                      <a:pt x="41" y="31"/>
                      <a:pt x="41" y="31"/>
                      <a:pt x="41" y="31"/>
                    </a:cubicBezTo>
                    <a:cubicBezTo>
                      <a:pt x="34" y="30"/>
                      <a:pt x="34" y="30"/>
                      <a:pt x="34" y="30"/>
                    </a:cubicBezTo>
                    <a:cubicBezTo>
                      <a:pt x="34" y="29"/>
                      <a:pt x="34" y="29"/>
                      <a:pt x="34" y="28"/>
                    </a:cubicBezTo>
                    <a:cubicBezTo>
                      <a:pt x="39" y="23"/>
                      <a:pt x="39" y="23"/>
                      <a:pt x="39" y="23"/>
                    </a:cubicBezTo>
                    <a:cubicBezTo>
                      <a:pt x="46" y="24"/>
                      <a:pt x="46" y="24"/>
                      <a:pt x="46" y="24"/>
                    </a:cubicBezTo>
                    <a:cubicBezTo>
                      <a:pt x="46" y="23"/>
                      <a:pt x="46" y="23"/>
                      <a:pt x="46" y="23"/>
                    </a:cubicBezTo>
                    <a:cubicBezTo>
                      <a:pt x="40" y="21"/>
                      <a:pt x="40" y="21"/>
                      <a:pt x="40" y="21"/>
                    </a:cubicBezTo>
                    <a:cubicBezTo>
                      <a:pt x="42" y="19"/>
                      <a:pt x="42" y="19"/>
                      <a:pt x="42" y="19"/>
                    </a:cubicBezTo>
                    <a:cubicBezTo>
                      <a:pt x="53" y="21"/>
                      <a:pt x="53" y="21"/>
                      <a:pt x="53" y="21"/>
                    </a:cubicBezTo>
                    <a:cubicBezTo>
                      <a:pt x="53" y="18"/>
                      <a:pt x="53" y="18"/>
                      <a:pt x="53" y="18"/>
                    </a:cubicBezTo>
                    <a:cubicBezTo>
                      <a:pt x="53" y="18"/>
                      <a:pt x="46" y="18"/>
                      <a:pt x="44" y="18"/>
                    </a:cubicBezTo>
                    <a:cubicBezTo>
                      <a:pt x="47" y="14"/>
                      <a:pt x="47" y="14"/>
                      <a:pt x="47" y="14"/>
                    </a:cubicBezTo>
                    <a:cubicBezTo>
                      <a:pt x="53" y="16"/>
                      <a:pt x="53" y="16"/>
                      <a:pt x="53" y="16"/>
                    </a:cubicBezTo>
                    <a:cubicBezTo>
                      <a:pt x="53" y="14"/>
                      <a:pt x="53" y="14"/>
                      <a:pt x="53" y="14"/>
                    </a:cubicBezTo>
                    <a:cubicBezTo>
                      <a:pt x="48" y="13"/>
                      <a:pt x="48" y="13"/>
                      <a:pt x="48" y="13"/>
                    </a:cubicBezTo>
                    <a:cubicBezTo>
                      <a:pt x="52" y="8"/>
                      <a:pt x="52" y="8"/>
                      <a:pt x="52" y="8"/>
                    </a:cubicBezTo>
                    <a:cubicBezTo>
                      <a:pt x="51" y="7"/>
                      <a:pt x="51" y="7"/>
                      <a:pt x="51" y="7"/>
                    </a:cubicBezTo>
                    <a:cubicBezTo>
                      <a:pt x="47" y="11"/>
                      <a:pt x="47" y="11"/>
                      <a:pt x="47" y="11"/>
                    </a:cubicBezTo>
                    <a:cubicBezTo>
                      <a:pt x="45" y="7"/>
                      <a:pt x="45" y="7"/>
                      <a:pt x="45" y="7"/>
                    </a:cubicBezTo>
                    <a:cubicBezTo>
                      <a:pt x="43" y="7"/>
                      <a:pt x="43" y="7"/>
                      <a:pt x="43" y="7"/>
                    </a:cubicBezTo>
                    <a:cubicBezTo>
                      <a:pt x="45" y="13"/>
                      <a:pt x="45" y="13"/>
                      <a:pt x="45" y="13"/>
                    </a:cubicBezTo>
                    <a:cubicBezTo>
                      <a:pt x="42" y="16"/>
                      <a:pt x="42" y="16"/>
                      <a:pt x="42" y="16"/>
                    </a:cubicBezTo>
                    <a:cubicBezTo>
                      <a:pt x="40" y="7"/>
                      <a:pt x="40" y="7"/>
                      <a:pt x="40" y="7"/>
                    </a:cubicBezTo>
                    <a:cubicBezTo>
                      <a:pt x="38" y="7"/>
                      <a:pt x="38" y="7"/>
                      <a:pt x="38" y="7"/>
                    </a:cubicBezTo>
                    <a:cubicBezTo>
                      <a:pt x="41" y="18"/>
                      <a:pt x="41" y="18"/>
                      <a:pt x="41" y="18"/>
                    </a:cubicBezTo>
                    <a:cubicBezTo>
                      <a:pt x="39" y="20"/>
                      <a:pt x="39" y="20"/>
                      <a:pt x="39" y="20"/>
                    </a:cubicBezTo>
                    <a:cubicBezTo>
                      <a:pt x="37" y="14"/>
                      <a:pt x="37" y="14"/>
                      <a:pt x="37" y="14"/>
                    </a:cubicBezTo>
                    <a:cubicBezTo>
                      <a:pt x="35" y="14"/>
                      <a:pt x="35" y="14"/>
                      <a:pt x="35" y="14"/>
                    </a:cubicBezTo>
                    <a:cubicBezTo>
                      <a:pt x="37" y="21"/>
                      <a:pt x="37" y="21"/>
                      <a:pt x="37" y="21"/>
                    </a:cubicBezTo>
                    <a:cubicBezTo>
                      <a:pt x="32" y="27"/>
                      <a:pt x="32" y="27"/>
                      <a:pt x="32" y="27"/>
                    </a:cubicBezTo>
                    <a:cubicBezTo>
                      <a:pt x="32" y="26"/>
                      <a:pt x="31" y="26"/>
                      <a:pt x="31" y="26"/>
                    </a:cubicBezTo>
                    <a:cubicBezTo>
                      <a:pt x="30" y="26"/>
                      <a:pt x="30" y="26"/>
                      <a:pt x="30" y="26"/>
                    </a:cubicBezTo>
                    <a:cubicBezTo>
                      <a:pt x="28" y="19"/>
                      <a:pt x="28" y="19"/>
                      <a:pt x="28" y="19"/>
                    </a:cubicBezTo>
                    <a:cubicBezTo>
                      <a:pt x="33" y="14"/>
                      <a:pt x="33" y="14"/>
                      <a:pt x="33" y="14"/>
                    </a:cubicBezTo>
                    <a:cubicBezTo>
                      <a:pt x="31" y="13"/>
                      <a:pt x="31" y="13"/>
                      <a:pt x="31" y="13"/>
                    </a:cubicBezTo>
                    <a:cubicBezTo>
                      <a:pt x="27" y="17"/>
                      <a:pt x="27" y="17"/>
                      <a:pt x="27" y="17"/>
                    </a:cubicBezTo>
                    <a:cubicBezTo>
                      <a:pt x="26" y="14"/>
                      <a:pt x="26" y="14"/>
                      <a:pt x="26" y="14"/>
                    </a:cubicBezTo>
                    <a:cubicBezTo>
                      <a:pt x="33" y="6"/>
                      <a:pt x="33" y="6"/>
                      <a:pt x="33" y="6"/>
                    </a:cubicBezTo>
                    <a:cubicBezTo>
                      <a:pt x="31" y="5"/>
                      <a:pt x="31" y="5"/>
                      <a:pt x="31" y="5"/>
                    </a:cubicBezTo>
                    <a:cubicBezTo>
                      <a:pt x="31" y="5"/>
                      <a:pt x="27" y="10"/>
                      <a:pt x="26" y="12"/>
                    </a:cubicBezTo>
                    <a:cubicBezTo>
                      <a:pt x="24" y="8"/>
                      <a:pt x="24" y="8"/>
                      <a:pt x="24" y="8"/>
                    </a:cubicBezTo>
                    <a:cubicBezTo>
                      <a:pt x="28" y="4"/>
                      <a:pt x="28" y="4"/>
                      <a:pt x="28" y="4"/>
                    </a:cubicBezTo>
                    <a:cubicBezTo>
                      <a:pt x="27" y="3"/>
                      <a:pt x="27" y="3"/>
                      <a:pt x="27" y="3"/>
                    </a:cubicBezTo>
                    <a:cubicBezTo>
                      <a:pt x="24" y="6"/>
                      <a:pt x="24" y="6"/>
                      <a:pt x="24" y="6"/>
                    </a:cubicBezTo>
                    <a:cubicBezTo>
                      <a:pt x="22" y="0"/>
                      <a:pt x="22" y="0"/>
                      <a:pt x="22" y="0"/>
                    </a:cubicBezTo>
                    <a:cubicBezTo>
                      <a:pt x="20" y="1"/>
                      <a:pt x="20" y="1"/>
                      <a:pt x="20" y="1"/>
                    </a:cubicBezTo>
                    <a:cubicBezTo>
                      <a:pt x="22" y="7"/>
                      <a:pt x="22" y="7"/>
                      <a:pt x="22" y="7"/>
                    </a:cubicBezTo>
                    <a:cubicBezTo>
                      <a:pt x="17" y="6"/>
                      <a:pt x="17" y="6"/>
                      <a:pt x="17" y="6"/>
                    </a:cubicBezTo>
                    <a:cubicBezTo>
                      <a:pt x="16" y="8"/>
                      <a:pt x="16" y="8"/>
                      <a:pt x="16" y="8"/>
                    </a:cubicBezTo>
                    <a:cubicBezTo>
                      <a:pt x="22" y="9"/>
                      <a:pt x="22" y="9"/>
                      <a:pt x="22" y="9"/>
                    </a:cubicBezTo>
                    <a:cubicBezTo>
                      <a:pt x="24" y="13"/>
                      <a:pt x="24" y="13"/>
                      <a:pt x="24" y="13"/>
                    </a:cubicBezTo>
                    <a:cubicBezTo>
                      <a:pt x="15" y="11"/>
                      <a:pt x="15" y="11"/>
                      <a:pt x="15" y="11"/>
                    </a:cubicBezTo>
                    <a:cubicBezTo>
                      <a:pt x="14" y="12"/>
                      <a:pt x="14" y="12"/>
                      <a:pt x="14" y="12"/>
                    </a:cubicBezTo>
                    <a:cubicBezTo>
                      <a:pt x="24" y="15"/>
                      <a:pt x="24" y="15"/>
                      <a:pt x="24" y="15"/>
                    </a:cubicBezTo>
                    <a:cubicBezTo>
                      <a:pt x="26" y="18"/>
                      <a:pt x="26" y="18"/>
                      <a:pt x="26" y="18"/>
                    </a:cubicBezTo>
                    <a:cubicBezTo>
                      <a:pt x="19" y="17"/>
                      <a:pt x="19" y="17"/>
                      <a:pt x="19" y="17"/>
                    </a:cubicBezTo>
                    <a:cubicBezTo>
                      <a:pt x="19" y="18"/>
                      <a:pt x="19" y="18"/>
                      <a:pt x="19" y="18"/>
                    </a:cubicBezTo>
                    <a:cubicBezTo>
                      <a:pt x="26" y="20"/>
                      <a:pt x="26" y="20"/>
                      <a:pt x="26" y="20"/>
                    </a:cubicBezTo>
                    <a:cubicBezTo>
                      <a:pt x="28" y="27"/>
                      <a:pt x="28" y="27"/>
                      <a:pt x="28" y="27"/>
                    </a:cubicBezTo>
                    <a:cubicBezTo>
                      <a:pt x="28" y="27"/>
                      <a:pt x="27" y="28"/>
                      <a:pt x="27" y="29"/>
                    </a:cubicBezTo>
                    <a:cubicBezTo>
                      <a:pt x="20" y="27"/>
                      <a:pt x="20" y="27"/>
                      <a:pt x="20" y="27"/>
                    </a:cubicBezTo>
                    <a:cubicBezTo>
                      <a:pt x="17" y="20"/>
                      <a:pt x="17" y="20"/>
                      <a:pt x="17" y="20"/>
                    </a:cubicBezTo>
                    <a:cubicBezTo>
                      <a:pt x="15" y="21"/>
                      <a:pt x="15" y="21"/>
                      <a:pt x="15" y="21"/>
                    </a:cubicBezTo>
                    <a:cubicBezTo>
                      <a:pt x="18" y="27"/>
                      <a:pt x="18" y="27"/>
                      <a:pt x="18" y="27"/>
                    </a:cubicBezTo>
                    <a:cubicBezTo>
                      <a:pt x="15" y="26"/>
                      <a:pt x="15" y="26"/>
                      <a:pt x="15" y="26"/>
                    </a:cubicBezTo>
                    <a:cubicBezTo>
                      <a:pt x="10" y="17"/>
                      <a:pt x="10" y="17"/>
                      <a:pt x="10" y="17"/>
                    </a:cubicBezTo>
                    <a:cubicBezTo>
                      <a:pt x="8" y="18"/>
                      <a:pt x="8" y="18"/>
                      <a:pt x="8" y="18"/>
                    </a:cubicBezTo>
                    <a:cubicBezTo>
                      <a:pt x="8" y="18"/>
                      <a:pt x="11" y="24"/>
                      <a:pt x="13" y="26"/>
                    </a:cubicBezTo>
                    <a:cubicBezTo>
                      <a:pt x="8" y="25"/>
                      <a:pt x="8" y="25"/>
                      <a:pt x="8" y="25"/>
                    </a:cubicBezTo>
                    <a:cubicBezTo>
                      <a:pt x="6" y="20"/>
                      <a:pt x="6" y="20"/>
                      <a:pt x="6" y="20"/>
                    </a:cubicBezTo>
                    <a:cubicBezTo>
                      <a:pt x="4" y="21"/>
                      <a:pt x="4" y="21"/>
                      <a:pt x="4" y="21"/>
                    </a:cubicBezTo>
                    <a:cubicBezTo>
                      <a:pt x="6" y="25"/>
                      <a:pt x="6" y="25"/>
                      <a:pt x="6" y="25"/>
                    </a:cubicBezTo>
                    <a:cubicBezTo>
                      <a:pt x="0" y="24"/>
                      <a:pt x="0" y="24"/>
                      <a:pt x="0" y="24"/>
                    </a:cubicBezTo>
                    <a:cubicBezTo>
                      <a:pt x="0" y="26"/>
                      <a:pt x="0" y="26"/>
                      <a:pt x="0" y="26"/>
                    </a:cubicBezTo>
                    <a:cubicBezTo>
                      <a:pt x="6" y="27"/>
                      <a:pt x="6" y="27"/>
                      <a:pt x="6" y="27"/>
                    </a:cubicBezTo>
                    <a:cubicBezTo>
                      <a:pt x="3" y="31"/>
                      <a:pt x="3" y="31"/>
                      <a:pt x="3" y="31"/>
                    </a:cubicBezTo>
                    <a:cubicBezTo>
                      <a:pt x="4" y="33"/>
                      <a:pt x="4" y="33"/>
                      <a:pt x="4" y="33"/>
                    </a:cubicBezTo>
                    <a:cubicBezTo>
                      <a:pt x="8" y="27"/>
                      <a:pt x="8" y="27"/>
                      <a:pt x="8" y="27"/>
                    </a:cubicBezTo>
                    <a:cubicBezTo>
                      <a:pt x="12" y="28"/>
                      <a:pt x="12" y="28"/>
                      <a:pt x="12" y="28"/>
                    </a:cubicBezTo>
                    <a:cubicBezTo>
                      <a:pt x="6" y="35"/>
                      <a:pt x="6" y="35"/>
                      <a:pt x="6" y="35"/>
                    </a:cubicBezTo>
                    <a:cubicBezTo>
                      <a:pt x="7" y="37"/>
                      <a:pt x="7" y="37"/>
                      <a:pt x="7" y="37"/>
                    </a:cubicBezTo>
                    <a:cubicBezTo>
                      <a:pt x="14" y="28"/>
                      <a:pt x="14" y="28"/>
                      <a:pt x="14" y="28"/>
                    </a:cubicBezTo>
                    <a:cubicBezTo>
                      <a:pt x="17" y="29"/>
                      <a:pt x="17" y="29"/>
                      <a:pt x="17" y="29"/>
                    </a:cubicBezTo>
                    <a:cubicBezTo>
                      <a:pt x="14" y="34"/>
                      <a:pt x="14" y="34"/>
                      <a:pt x="14" y="34"/>
                    </a:cubicBezTo>
                    <a:cubicBezTo>
                      <a:pt x="15" y="35"/>
                      <a:pt x="15" y="35"/>
                      <a:pt x="15" y="35"/>
                    </a:cubicBezTo>
                    <a:cubicBezTo>
                      <a:pt x="19" y="29"/>
                      <a:pt x="19" y="29"/>
                      <a:pt x="19" y="29"/>
                    </a:cubicBezTo>
                    <a:cubicBezTo>
                      <a:pt x="27" y="31"/>
                      <a:pt x="27" y="31"/>
                      <a:pt x="27" y="31"/>
                    </a:cubicBezTo>
                    <a:cubicBezTo>
                      <a:pt x="27" y="31"/>
                      <a:pt x="27" y="32"/>
                      <a:pt x="28" y="32"/>
                    </a:cubicBezTo>
                    <a:cubicBezTo>
                      <a:pt x="23" y="37"/>
                      <a:pt x="23" y="37"/>
                      <a:pt x="23" y="37"/>
                    </a:cubicBezTo>
                    <a:cubicBezTo>
                      <a:pt x="15" y="36"/>
                      <a:pt x="15" y="36"/>
                      <a:pt x="15" y="36"/>
                    </a:cubicBezTo>
                    <a:cubicBezTo>
                      <a:pt x="15" y="38"/>
                      <a:pt x="15" y="38"/>
                      <a:pt x="15" y="38"/>
                    </a:cubicBezTo>
                    <a:cubicBezTo>
                      <a:pt x="21" y="39"/>
                      <a:pt x="21" y="39"/>
                      <a:pt x="21" y="39"/>
                    </a:cubicBezTo>
                    <a:cubicBezTo>
                      <a:pt x="19" y="41"/>
                      <a:pt x="19" y="41"/>
                      <a:pt x="19" y="41"/>
                    </a:cubicBezTo>
                    <a:cubicBezTo>
                      <a:pt x="8" y="40"/>
                      <a:pt x="8" y="40"/>
                      <a:pt x="8" y="40"/>
                    </a:cubicBezTo>
                    <a:cubicBezTo>
                      <a:pt x="8" y="42"/>
                      <a:pt x="8" y="42"/>
                      <a:pt x="8" y="42"/>
                    </a:cubicBezTo>
                    <a:cubicBezTo>
                      <a:pt x="8" y="42"/>
                      <a:pt x="15" y="42"/>
                      <a:pt x="18" y="43"/>
                    </a:cubicBezTo>
                    <a:cubicBezTo>
                      <a:pt x="15" y="46"/>
                      <a:pt x="15" y="46"/>
                      <a:pt x="15" y="46"/>
                    </a:cubicBezTo>
                    <a:cubicBezTo>
                      <a:pt x="9" y="45"/>
                      <a:pt x="9" y="45"/>
                      <a:pt x="9" y="45"/>
                    </a:cubicBezTo>
                    <a:cubicBezTo>
                      <a:pt x="9" y="47"/>
                      <a:pt x="9" y="47"/>
                      <a:pt x="9" y="47"/>
                    </a:cubicBezTo>
                    <a:cubicBezTo>
                      <a:pt x="13" y="48"/>
                      <a:pt x="13" y="48"/>
                      <a:pt x="13" y="48"/>
                    </a:cubicBezTo>
                    <a:cubicBezTo>
                      <a:pt x="9" y="52"/>
                      <a:pt x="9" y="52"/>
                      <a:pt x="9" y="52"/>
                    </a:cubicBezTo>
                    <a:cubicBezTo>
                      <a:pt x="11" y="53"/>
                      <a:pt x="11" y="53"/>
                      <a:pt x="11" y="53"/>
                    </a:cubicBezTo>
                    <a:cubicBezTo>
                      <a:pt x="15" y="49"/>
                      <a:pt x="15" y="49"/>
                      <a:pt x="15" y="49"/>
                    </a:cubicBezTo>
                    <a:cubicBezTo>
                      <a:pt x="17" y="53"/>
                      <a:pt x="17" y="53"/>
                      <a:pt x="17" y="53"/>
                    </a:cubicBezTo>
                    <a:cubicBezTo>
                      <a:pt x="19" y="53"/>
                      <a:pt x="19" y="53"/>
                      <a:pt x="19" y="53"/>
                    </a:cubicBezTo>
                    <a:cubicBezTo>
                      <a:pt x="16" y="47"/>
                      <a:pt x="16" y="47"/>
                      <a:pt x="16" y="47"/>
                    </a:cubicBezTo>
                    <a:cubicBezTo>
                      <a:pt x="19" y="44"/>
                      <a:pt x="19" y="44"/>
                      <a:pt x="19" y="44"/>
                    </a:cubicBezTo>
                    <a:cubicBezTo>
                      <a:pt x="22" y="53"/>
                      <a:pt x="22" y="53"/>
                      <a:pt x="22" y="53"/>
                    </a:cubicBezTo>
                    <a:cubicBezTo>
                      <a:pt x="24" y="53"/>
                      <a:pt x="24" y="53"/>
                      <a:pt x="24" y="53"/>
                    </a:cubicBezTo>
                    <a:cubicBezTo>
                      <a:pt x="21" y="43"/>
                      <a:pt x="21" y="43"/>
                      <a:pt x="21" y="43"/>
                    </a:cubicBezTo>
                    <a:cubicBezTo>
                      <a:pt x="23" y="40"/>
                      <a:pt x="23" y="40"/>
                      <a:pt x="23" y="40"/>
                    </a:cubicBezTo>
                    <a:cubicBezTo>
                      <a:pt x="25" y="46"/>
                      <a:pt x="25" y="46"/>
                      <a:pt x="25" y="46"/>
                    </a:cubicBezTo>
                    <a:cubicBezTo>
                      <a:pt x="26" y="45"/>
                      <a:pt x="26" y="45"/>
                      <a:pt x="26" y="45"/>
                    </a:cubicBezTo>
                    <a:cubicBezTo>
                      <a:pt x="24" y="39"/>
                      <a:pt x="24" y="39"/>
                      <a:pt x="24" y="39"/>
                    </a:cubicBezTo>
                    <a:cubicBezTo>
                      <a:pt x="29" y="33"/>
                      <a:pt x="29" y="33"/>
                      <a:pt x="29" y="33"/>
                    </a:cubicBezTo>
                    <a:cubicBezTo>
                      <a:pt x="30" y="33"/>
                      <a:pt x="30" y="34"/>
                      <a:pt x="31" y="34"/>
                    </a:cubicBezTo>
                    <a:cubicBezTo>
                      <a:pt x="31" y="34"/>
                      <a:pt x="31" y="34"/>
                      <a:pt x="31" y="34"/>
                    </a:cubicBezTo>
                    <a:cubicBezTo>
                      <a:pt x="33" y="40"/>
                      <a:pt x="33" y="40"/>
                      <a:pt x="33" y="40"/>
                    </a:cubicBezTo>
                    <a:cubicBezTo>
                      <a:pt x="33" y="40"/>
                      <a:pt x="33" y="40"/>
                      <a:pt x="33" y="40"/>
                    </a:cubicBezTo>
                    <a:cubicBezTo>
                      <a:pt x="28" y="46"/>
                      <a:pt x="28" y="46"/>
                      <a:pt x="28" y="46"/>
                    </a:cubicBezTo>
                    <a:cubicBezTo>
                      <a:pt x="28" y="46"/>
                      <a:pt x="28" y="46"/>
                      <a:pt x="28" y="46"/>
                    </a:cubicBezTo>
                    <a:cubicBezTo>
                      <a:pt x="29" y="47"/>
                      <a:pt x="29" y="47"/>
                      <a:pt x="29" y="47"/>
                    </a:cubicBezTo>
                    <a:cubicBezTo>
                      <a:pt x="30" y="47"/>
                      <a:pt x="30" y="47"/>
                      <a:pt x="30" y="47"/>
                    </a:cubicBezTo>
                    <a:cubicBezTo>
                      <a:pt x="33" y="43"/>
                      <a:pt x="33" y="43"/>
                      <a:pt x="33" y="43"/>
                    </a:cubicBezTo>
                    <a:cubicBezTo>
                      <a:pt x="34" y="43"/>
                      <a:pt x="34" y="43"/>
                      <a:pt x="34" y="43"/>
                    </a:cubicBezTo>
                    <a:cubicBezTo>
                      <a:pt x="34" y="45"/>
                      <a:pt x="34" y="45"/>
                      <a:pt x="34" y="45"/>
                    </a:cubicBezTo>
                    <a:cubicBezTo>
                      <a:pt x="34" y="45"/>
                      <a:pt x="34" y="45"/>
                      <a:pt x="34" y="45"/>
                    </a:cubicBezTo>
                    <a:cubicBezTo>
                      <a:pt x="29" y="54"/>
                      <a:pt x="29" y="54"/>
                      <a:pt x="29" y="54"/>
                    </a:cubicBezTo>
                    <a:cubicBezTo>
                      <a:pt x="29" y="54"/>
                      <a:pt x="29" y="54"/>
                      <a:pt x="29" y="54"/>
                    </a:cubicBezTo>
                    <a:cubicBezTo>
                      <a:pt x="30" y="55"/>
                      <a:pt x="30" y="55"/>
                      <a:pt x="30" y="55"/>
                    </a:cubicBezTo>
                    <a:cubicBezTo>
                      <a:pt x="31" y="55"/>
                      <a:pt x="31" y="55"/>
                      <a:pt x="31" y="55"/>
                    </a:cubicBezTo>
                    <a:cubicBezTo>
                      <a:pt x="31" y="54"/>
                      <a:pt x="34" y="50"/>
                      <a:pt x="35" y="48"/>
                    </a:cubicBezTo>
                    <a:cubicBezTo>
                      <a:pt x="35" y="48"/>
                      <a:pt x="35" y="48"/>
                      <a:pt x="35" y="48"/>
                    </a:cubicBezTo>
                    <a:cubicBezTo>
                      <a:pt x="37" y="52"/>
                      <a:pt x="37" y="52"/>
                      <a:pt x="37" y="52"/>
                    </a:cubicBezTo>
                    <a:cubicBezTo>
                      <a:pt x="37" y="52"/>
                      <a:pt x="37" y="52"/>
                      <a:pt x="37" y="52"/>
                    </a:cubicBezTo>
                    <a:cubicBezTo>
                      <a:pt x="33" y="56"/>
                      <a:pt x="33" y="56"/>
                      <a:pt x="33" y="56"/>
                    </a:cubicBezTo>
                    <a:cubicBezTo>
                      <a:pt x="33" y="56"/>
                      <a:pt x="33" y="56"/>
                      <a:pt x="33" y="56"/>
                    </a:cubicBezTo>
                    <a:cubicBezTo>
                      <a:pt x="34" y="57"/>
                      <a:pt x="34" y="57"/>
                      <a:pt x="34" y="57"/>
                    </a:cubicBezTo>
                    <a:cubicBezTo>
                      <a:pt x="35" y="57"/>
                      <a:pt x="35" y="57"/>
                      <a:pt x="35" y="57"/>
                    </a:cubicBezTo>
                    <a:cubicBezTo>
                      <a:pt x="37" y="54"/>
                      <a:pt x="37" y="54"/>
                      <a:pt x="37" y="54"/>
                    </a:cubicBezTo>
                    <a:cubicBezTo>
                      <a:pt x="37" y="54"/>
                      <a:pt x="37" y="54"/>
                      <a:pt x="37" y="54"/>
                    </a:cubicBezTo>
                    <a:cubicBezTo>
                      <a:pt x="39" y="59"/>
                      <a:pt x="39" y="59"/>
                      <a:pt x="39" y="59"/>
                    </a:cubicBezTo>
                    <a:cubicBezTo>
                      <a:pt x="40" y="60"/>
                      <a:pt x="40" y="60"/>
                      <a:pt x="40" y="60"/>
                    </a:cubicBezTo>
                    <a:cubicBezTo>
                      <a:pt x="41" y="59"/>
                      <a:pt x="41" y="59"/>
                      <a:pt x="41" y="59"/>
                    </a:cubicBezTo>
                    <a:cubicBezTo>
                      <a:pt x="41" y="59"/>
                      <a:pt x="41" y="59"/>
                      <a:pt x="41" y="59"/>
                    </a:cubicBezTo>
                    <a:cubicBezTo>
                      <a:pt x="39" y="53"/>
                      <a:pt x="39" y="53"/>
                      <a:pt x="39" y="53"/>
                    </a:cubicBezTo>
                    <a:cubicBezTo>
                      <a:pt x="40" y="53"/>
                      <a:pt x="40" y="53"/>
                      <a:pt x="40" y="53"/>
                    </a:cubicBezTo>
                    <a:cubicBezTo>
                      <a:pt x="44" y="53"/>
                      <a:pt x="44" y="53"/>
                      <a:pt x="44" y="53"/>
                    </a:cubicBezTo>
                    <a:cubicBezTo>
                      <a:pt x="44" y="53"/>
                      <a:pt x="44" y="53"/>
                      <a:pt x="44" y="53"/>
                    </a:cubicBezTo>
                    <a:cubicBezTo>
                      <a:pt x="45" y="52"/>
                      <a:pt x="45" y="52"/>
                      <a:pt x="45" y="52"/>
                    </a:cubicBezTo>
                    <a:cubicBezTo>
                      <a:pt x="39" y="51"/>
                      <a:pt x="39" y="51"/>
                      <a:pt x="39" y="51"/>
                    </a:cubicBezTo>
                    <a:cubicBezTo>
                      <a:pt x="39" y="51"/>
                      <a:pt x="39" y="51"/>
                      <a:pt x="39" y="51"/>
                    </a:cubicBezTo>
                    <a:cubicBezTo>
                      <a:pt x="37" y="47"/>
                      <a:pt x="37" y="47"/>
                      <a:pt x="37" y="47"/>
                    </a:cubicBezTo>
                    <a:cubicBezTo>
                      <a:pt x="38" y="47"/>
                      <a:pt x="38" y="47"/>
                      <a:pt x="38" y="47"/>
                    </a:cubicBezTo>
                    <a:cubicBezTo>
                      <a:pt x="46" y="49"/>
                      <a:pt x="46" y="49"/>
                      <a:pt x="46" y="49"/>
                    </a:cubicBezTo>
                    <a:cubicBezTo>
                      <a:pt x="46" y="49"/>
                      <a:pt x="46" y="49"/>
                      <a:pt x="46" y="49"/>
                    </a:cubicBezTo>
                    <a:cubicBezTo>
                      <a:pt x="47" y="48"/>
                      <a:pt x="47" y="48"/>
                      <a:pt x="47" y="48"/>
                    </a:cubicBezTo>
                    <a:cubicBezTo>
                      <a:pt x="47" y="47"/>
                      <a:pt x="47" y="47"/>
                      <a:pt x="47" y="47"/>
                    </a:cubicBezTo>
                    <a:cubicBezTo>
                      <a:pt x="37" y="45"/>
                      <a:pt x="37" y="45"/>
                      <a:pt x="37" y="45"/>
                    </a:cubicBezTo>
                    <a:cubicBezTo>
                      <a:pt x="37" y="45"/>
                      <a:pt x="37" y="45"/>
                      <a:pt x="37" y="45"/>
                    </a:cubicBezTo>
                    <a:cubicBezTo>
                      <a:pt x="36" y="42"/>
                      <a:pt x="36" y="42"/>
                      <a:pt x="36" y="42"/>
                    </a:cubicBezTo>
                    <a:cubicBezTo>
                      <a:pt x="36" y="42"/>
                      <a:pt x="36" y="42"/>
                      <a:pt x="36" y="42"/>
                    </a:cubicBezTo>
                    <a:cubicBezTo>
                      <a:pt x="41" y="42"/>
                      <a:pt x="41" y="42"/>
                      <a:pt x="41" y="42"/>
                    </a:cubicBezTo>
                    <a:cubicBezTo>
                      <a:pt x="41" y="42"/>
                      <a:pt x="41" y="42"/>
                      <a:pt x="41" y="42"/>
                    </a:cubicBezTo>
                    <a:cubicBezTo>
                      <a:pt x="42" y="41"/>
                      <a:pt x="42" y="41"/>
                      <a:pt x="42" y="41"/>
                    </a:cubicBezTo>
                    <a:cubicBezTo>
                      <a:pt x="35" y="40"/>
                      <a:pt x="35" y="40"/>
                      <a:pt x="35" y="40"/>
                    </a:cubicBezTo>
                    <a:cubicBezTo>
                      <a:pt x="33" y="33"/>
                      <a:pt x="33" y="33"/>
                      <a:pt x="33" y="33"/>
                    </a:cubicBezTo>
                    <a:cubicBezTo>
                      <a:pt x="33" y="33"/>
                      <a:pt x="33" y="32"/>
                      <a:pt x="34" y="32"/>
                    </a:cubicBezTo>
                    <a:cubicBezTo>
                      <a:pt x="41" y="33"/>
                      <a:pt x="41" y="33"/>
                      <a:pt x="41" y="33"/>
                    </a:cubicBezTo>
                    <a:cubicBezTo>
                      <a:pt x="43" y="40"/>
                      <a:pt x="43" y="40"/>
                      <a:pt x="43" y="40"/>
                    </a:cubicBezTo>
                    <a:cubicBezTo>
                      <a:pt x="45" y="39"/>
                      <a:pt x="45" y="39"/>
                      <a:pt x="45" y="39"/>
                    </a:cubicBezTo>
                    <a:cubicBezTo>
                      <a:pt x="43" y="33"/>
                      <a:pt x="43" y="33"/>
                      <a:pt x="43" y="33"/>
                    </a:cubicBezTo>
                    <a:cubicBezTo>
                      <a:pt x="46" y="34"/>
                      <a:pt x="46" y="34"/>
                      <a:pt x="46" y="34"/>
                    </a:cubicBezTo>
                    <a:cubicBezTo>
                      <a:pt x="50" y="43"/>
                      <a:pt x="50" y="43"/>
                      <a:pt x="50" y="43"/>
                    </a:cubicBezTo>
                    <a:cubicBezTo>
                      <a:pt x="52" y="42"/>
                      <a:pt x="52" y="42"/>
                      <a:pt x="52" y="42"/>
                    </a:cubicBezTo>
                    <a:cubicBezTo>
                      <a:pt x="52" y="42"/>
                      <a:pt x="49" y="36"/>
                      <a:pt x="48" y="34"/>
                    </a:cubicBezTo>
                    <a:cubicBezTo>
                      <a:pt x="52" y="35"/>
                      <a:pt x="52" y="35"/>
                      <a:pt x="52" y="35"/>
                    </a:cubicBezTo>
                    <a:cubicBezTo>
                      <a:pt x="54" y="40"/>
                      <a:pt x="54" y="40"/>
                      <a:pt x="54" y="40"/>
                    </a:cubicBezTo>
                    <a:cubicBezTo>
                      <a:pt x="56" y="39"/>
                      <a:pt x="56" y="39"/>
                      <a:pt x="56" y="39"/>
                    </a:cubicBezTo>
                    <a:cubicBezTo>
                      <a:pt x="54" y="35"/>
                      <a:pt x="54" y="35"/>
                      <a:pt x="54" y="35"/>
                    </a:cubicBezTo>
                    <a:cubicBezTo>
                      <a:pt x="60" y="36"/>
                      <a:pt x="60" y="36"/>
                      <a:pt x="60" y="36"/>
                    </a:cubicBezTo>
                    <a:lnTo>
                      <a:pt x="6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2" name="Oval 886">
                <a:extLst>
                  <a:ext uri="{FF2B5EF4-FFF2-40B4-BE49-F238E27FC236}">
                    <a16:creationId xmlns:a16="http://schemas.microsoft.com/office/drawing/2014/main" xmlns="" id="{90739E8E-6DDD-4871-8019-EE8C778FECD6}"/>
                  </a:ext>
                </a:extLst>
              </p:cNvPr>
              <p:cNvSpPr>
                <a:spLocks noChangeArrowheads="1"/>
              </p:cNvSpPr>
              <p:nvPr/>
            </p:nvSpPr>
            <p:spPr bwMode="auto">
              <a:xfrm>
                <a:off x="7899401" y="3656013"/>
                <a:ext cx="31750"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3" name="Oval 887">
                <a:extLst>
                  <a:ext uri="{FF2B5EF4-FFF2-40B4-BE49-F238E27FC236}">
                    <a16:creationId xmlns:a16="http://schemas.microsoft.com/office/drawing/2014/main" xmlns="" id="{FB34D17E-3DF1-42BA-A57A-D1372CC312A2}"/>
                  </a:ext>
                </a:extLst>
              </p:cNvPr>
              <p:cNvSpPr>
                <a:spLocks noChangeArrowheads="1"/>
              </p:cNvSpPr>
              <p:nvPr/>
            </p:nvSpPr>
            <p:spPr bwMode="auto">
              <a:xfrm>
                <a:off x="7899401" y="3619500"/>
                <a:ext cx="11113"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4" name="Oval 888">
                <a:extLst>
                  <a:ext uri="{FF2B5EF4-FFF2-40B4-BE49-F238E27FC236}">
                    <a16:creationId xmlns:a16="http://schemas.microsoft.com/office/drawing/2014/main" xmlns="" id="{9E47F5B1-0B80-41CF-B83A-5A598351B74A}"/>
                  </a:ext>
                </a:extLst>
              </p:cNvPr>
              <p:cNvSpPr>
                <a:spLocks noChangeArrowheads="1"/>
              </p:cNvSpPr>
              <p:nvPr/>
            </p:nvSpPr>
            <p:spPr bwMode="auto">
              <a:xfrm>
                <a:off x="8270876" y="3352800"/>
                <a:ext cx="25400" cy="23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5" name="Freeform 889">
                <a:extLst>
                  <a:ext uri="{FF2B5EF4-FFF2-40B4-BE49-F238E27FC236}">
                    <a16:creationId xmlns:a16="http://schemas.microsoft.com/office/drawing/2014/main" xmlns="" id="{02B37DEC-1E05-4824-B418-6355794E9B07}"/>
                  </a:ext>
                </a:extLst>
              </p:cNvPr>
              <p:cNvSpPr>
                <a:spLocks/>
              </p:cNvSpPr>
              <p:nvPr/>
            </p:nvSpPr>
            <p:spPr bwMode="auto">
              <a:xfrm>
                <a:off x="8048626" y="3314700"/>
                <a:ext cx="134938" cy="49213"/>
              </a:xfrm>
              <a:custGeom>
                <a:avLst/>
                <a:gdLst>
                  <a:gd name="T0" fmla="*/ 2 w 88"/>
                  <a:gd name="T1" fmla="*/ 13 h 32"/>
                  <a:gd name="T2" fmla="*/ 7 w 88"/>
                  <a:gd name="T3" fmla="*/ 14 h 32"/>
                  <a:gd name="T4" fmla="*/ 18 w 88"/>
                  <a:gd name="T5" fmla="*/ 15 h 32"/>
                  <a:gd name="T6" fmla="*/ 38 w 88"/>
                  <a:gd name="T7" fmla="*/ 9 h 32"/>
                  <a:gd name="T8" fmla="*/ 68 w 88"/>
                  <a:gd name="T9" fmla="*/ 22 h 32"/>
                  <a:gd name="T10" fmla="*/ 82 w 88"/>
                  <a:gd name="T11" fmla="*/ 15 h 32"/>
                  <a:gd name="T12" fmla="*/ 85 w 88"/>
                  <a:gd name="T13" fmla="*/ 14 h 32"/>
                  <a:gd name="T14" fmla="*/ 42 w 88"/>
                  <a:gd name="T15" fmla="*/ 1 h 32"/>
                  <a:gd name="T16" fmla="*/ 2 w 88"/>
                  <a:gd name="T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2">
                    <a:moveTo>
                      <a:pt x="2" y="13"/>
                    </a:moveTo>
                    <a:cubicBezTo>
                      <a:pt x="2" y="13"/>
                      <a:pt x="0" y="19"/>
                      <a:pt x="7" y="14"/>
                    </a:cubicBezTo>
                    <a:cubicBezTo>
                      <a:pt x="14" y="10"/>
                      <a:pt x="11" y="14"/>
                      <a:pt x="18" y="15"/>
                    </a:cubicBezTo>
                    <a:cubicBezTo>
                      <a:pt x="25" y="16"/>
                      <a:pt x="32" y="3"/>
                      <a:pt x="38" y="9"/>
                    </a:cubicBezTo>
                    <a:cubicBezTo>
                      <a:pt x="43" y="15"/>
                      <a:pt x="60" y="32"/>
                      <a:pt x="68" y="22"/>
                    </a:cubicBezTo>
                    <a:cubicBezTo>
                      <a:pt x="76" y="11"/>
                      <a:pt x="79" y="13"/>
                      <a:pt x="82" y="15"/>
                    </a:cubicBezTo>
                    <a:cubicBezTo>
                      <a:pt x="85" y="18"/>
                      <a:pt x="88" y="18"/>
                      <a:pt x="85" y="14"/>
                    </a:cubicBezTo>
                    <a:cubicBezTo>
                      <a:pt x="83" y="11"/>
                      <a:pt x="61" y="0"/>
                      <a:pt x="42" y="1"/>
                    </a:cubicBezTo>
                    <a:cubicBezTo>
                      <a:pt x="22" y="3"/>
                      <a:pt x="7" y="8"/>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pic>
        <p:nvPicPr>
          <p:cNvPr id="177" name="图片 219">
            <a:extLst>
              <a:ext uri="{FF2B5EF4-FFF2-40B4-BE49-F238E27FC236}">
                <a16:creationId xmlns:a16="http://schemas.microsoft.com/office/drawing/2014/main" xmlns="" id="{5E25665A-C0F2-4C66-B137-E72EB7328CF9}"/>
              </a:ext>
            </a:extLst>
          </p:cNvPr>
          <p:cNvPicPr>
            <a:picLocks noChangeAspect="1"/>
          </p:cNvPicPr>
          <p:nvPr/>
        </p:nvPicPr>
        <p:blipFill>
          <a:blip r:embed="rId2"/>
          <a:stretch>
            <a:fillRect/>
          </a:stretch>
        </p:blipFill>
        <p:spPr>
          <a:xfrm>
            <a:off x="10670185" y="2813331"/>
            <a:ext cx="734492" cy="791022"/>
          </a:xfrm>
          <a:prstGeom prst="rect">
            <a:avLst/>
          </a:prstGeom>
        </p:spPr>
      </p:pic>
      <p:grpSp>
        <p:nvGrpSpPr>
          <p:cNvPr id="179" name="组合 221">
            <a:extLst>
              <a:ext uri="{FF2B5EF4-FFF2-40B4-BE49-F238E27FC236}">
                <a16:creationId xmlns:a16="http://schemas.microsoft.com/office/drawing/2014/main" xmlns="" id="{E9EE46CE-1C68-4B6E-AFCC-AD0934B94683}"/>
              </a:ext>
            </a:extLst>
          </p:cNvPr>
          <p:cNvGrpSpPr/>
          <p:nvPr/>
        </p:nvGrpSpPr>
        <p:grpSpPr>
          <a:xfrm>
            <a:off x="5049607" y="4937610"/>
            <a:ext cx="786854" cy="873260"/>
            <a:chOff x="-2033679" y="889419"/>
            <a:chExt cx="463503" cy="619473"/>
          </a:xfrm>
        </p:grpSpPr>
        <p:pic>
          <p:nvPicPr>
            <p:cNvPr id="180" name="Picture 10" descr="E:\丫头\png\小人\卡通类素材\ry.png">
              <a:extLst>
                <a:ext uri="{FF2B5EF4-FFF2-40B4-BE49-F238E27FC236}">
                  <a16:creationId xmlns:a16="http://schemas.microsoft.com/office/drawing/2014/main" xmlns="" id="{D9CD60C3-D148-43AA-A0DD-857F299E12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0" descr="E:\丫头\png\小人\卡通类素材\ry.png">
              <a:extLst>
                <a:ext uri="{FF2B5EF4-FFF2-40B4-BE49-F238E27FC236}">
                  <a16:creationId xmlns:a16="http://schemas.microsoft.com/office/drawing/2014/main" xmlns="" id="{11957522-107B-45FE-8D3C-23A2BB89067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组合 225">
            <a:extLst>
              <a:ext uri="{FF2B5EF4-FFF2-40B4-BE49-F238E27FC236}">
                <a16:creationId xmlns:a16="http://schemas.microsoft.com/office/drawing/2014/main" xmlns="" id="{8B26B9FF-AF12-4AB4-BB60-52930BD8A6FB}"/>
              </a:ext>
            </a:extLst>
          </p:cNvPr>
          <p:cNvGrpSpPr/>
          <p:nvPr/>
        </p:nvGrpSpPr>
        <p:grpSpPr>
          <a:xfrm>
            <a:off x="6090550" y="4920265"/>
            <a:ext cx="786854" cy="873260"/>
            <a:chOff x="-2033679" y="889419"/>
            <a:chExt cx="463503" cy="619473"/>
          </a:xfrm>
        </p:grpSpPr>
        <p:pic>
          <p:nvPicPr>
            <p:cNvPr id="183" name="Picture 10" descr="E:\丫头\png\小人\卡通类素材\ry.png">
              <a:extLst>
                <a:ext uri="{FF2B5EF4-FFF2-40B4-BE49-F238E27FC236}">
                  <a16:creationId xmlns:a16="http://schemas.microsoft.com/office/drawing/2014/main" xmlns="" id="{30A4BC11-1A94-4232-B300-3B51EF42E0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descr="E:\丫头\png\小人\卡通类素材\ry.png">
              <a:extLst>
                <a:ext uri="{FF2B5EF4-FFF2-40B4-BE49-F238E27FC236}">
                  <a16:creationId xmlns:a16="http://schemas.microsoft.com/office/drawing/2014/main" xmlns="" id="{13DCC9C4-26D0-4D98-A9DD-A8FD9747E2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组合 228">
            <a:extLst>
              <a:ext uri="{FF2B5EF4-FFF2-40B4-BE49-F238E27FC236}">
                <a16:creationId xmlns:a16="http://schemas.microsoft.com/office/drawing/2014/main" xmlns="" id="{37D2DD7A-97B0-4C5C-BE85-89C8CBA3C6FE}"/>
              </a:ext>
            </a:extLst>
          </p:cNvPr>
          <p:cNvGrpSpPr/>
          <p:nvPr/>
        </p:nvGrpSpPr>
        <p:grpSpPr>
          <a:xfrm>
            <a:off x="7146662" y="4937610"/>
            <a:ext cx="786854" cy="873260"/>
            <a:chOff x="-2033679" y="889419"/>
            <a:chExt cx="463503" cy="619473"/>
          </a:xfrm>
        </p:grpSpPr>
        <p:pic>
          <p:nvPicPr>
            <p:cNvPr id="186" name="Picture 10" descr="E:\丫头\png\小人\卡通类素材\ry.png">
              <a:extLst>
                <a:ext uri="{FF2B5EF4-FFF2-40B4-BE49-F238E27FC236}">
                  <a16:creationId xmlns:a16="http://schemas.microsoft.com/office/drawing/2014/main" xmlns="" id="{E8C8FCFA-7C84-4F6A-A7F2-F995DAE90FB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0" descr="E:\丫头\png\小人\卡通类素材\ry.png">
              <a:extLst>
                <a:ext uri="{FF2B5EF4-FFF2-40B4-BE49-F238E27FC236}">
                  <a16:creationId xmlns:a16="http://schemas.microsoft.com/office/drawing/2014/main" xmlns="" id="{1992251E-2887-4E4A-BCBC-DF3B7136E2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89" name="Heart 188"/>
          <p:cNvSpPr/>
          <p:nvPr/>
        </p:nvSpPr>
        <p:spPr>
          <a:xfrm>
            <a:off x="1508016" y="3604353"/>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190" name="Heart 189"/>
          <p:cNvSpPr/>
          <p:nvPr/>
        </p:nvSpPr>
        <p:spPr>
          <a:xfrm>
            <a:off x="9939838" y="3756459"/>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pic>
        <p:nvPicPr>
          <p:cNvPr id="197" name="Picture 196">
            <a:extLst>
              <a:ext uri="{FF2B5EF4-FFF2-40B4-BE49-F238E27FC236}">
                <a16:creationId xmlns:a16="http://schemas.microsoft.com/office/drawing/2014/main" xmlns="" id="{7971895D-62AB-457B-A2BE-71F49B14EA95}"/>
              </a:ext>
            </a:extLst>
          </p:cNvPr>
          <p:cNvPicPr>
            <a:picLocks noChangeAspect="1"/>
          </p:cNvPicPr>
          <p:nvPr/>
        </p:nvPicPr>
        <p:blipFill>
          <a:blip r:embed="rId5"/>
          <a:stretch>
            <a:fillRect/>
          </a:stretch>
        </p:blipFill>
        <p:spPr>
          <a:xfrm>
            <a:off x="4053196" y="2767017"/>
            <a:ext cx="3475021" cy="2658086"/>
          </a:xfrm>
          <a:prstGeom prst="rect">
            <a:avLst/>
          </a:prstGeom>
        </p:spPr>
      </p:pic>
      <p:pic>
        <p:nvPicPr>
          <p:cNvPr id="198" name="Picture 197">
            <a:extLst>
              <a:ext uri="{FF2B5EF4-FFF2-40B4-BE49-F238E27FC236}">
                <a16:creationId xmlns:a16="http://schemas.microsoft.com/office/drawing/2014/main" xmlns="" id="{8BEF3FD1-A5DC-4F77-93C4-72A822B18776}"/>
              </a:ext>
            </a:extLst>
          </p:cNvPr>
          <p:cNvPicPr>
            <a:picLocks noChangeAspect="1"/>
          </p:cNvPicPr>
          <p:nvPr/>
        </p:nvPicPr>
        <p:blipFill>
          <a:blip r:embed="rId6"/>
          <a:stretch>
            <a:fillRect/>
          </a:stretch>
        </p:blipFill>
        <p:spPr>
          <a:xfrm>
            <a:off x="1894071" y="1806743"/>
            <a:ext cx="9108213" cy="1109568"/>
          </a:xfrm>
          <a:prstGeom prst="rect">
            <a:avLst/>
          </a:prstGeom>
        </p:spPr>
      </p:pic>
    </p:spTree>
    <p:extLst>
      <p:ext uri="{BB962C8B-B14F-4D97-AF65-F5344CB8AC3E}">
        <p14:creationId xmlns:p14="http://schemas.microsoft.com/office/powerpoint/2010/main" val="3906519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anim calcmode="lin" valueType="num">
                                      <p:cBhvr>
                                        <p:cTn id="8" dur="1000" fill="hold"/>
                                        <p:tgtEl>
                                          <p:spTgt spid="198"/>
                                        </p:tgtEl>
                                        <p:attrNameLst>
                                          <p:attrName>ppt_x</p:attrName>
                                        </p:attrNameLst>
                                      </p:cBhvr>
                                      <p:tavLst>
                                        <p:tav tm="0">
                                          <p:val>
                                            <p:strVal val="#ppt_x"/>
                                          </p:val>
                                        </p:tav>
                                        <p:tav tm="100000">
                                          <p:val>
                                            <p:strVal val="#ppt_x"/>
                                          </p:val>
                                        </p:tav>
                                      </p:tavLst>
                                    </p:anim>
                                    <p:anim calcmode="lin" valueType="num">
                                      <p:cBhvr>
                                        <p:cTn id="9" dur="1000" fill="hold"/>
                                        <p:tgtEl>
                                          <p:spTgt spid="1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1000"/>
                                        <p:tgtEl>
                                          <p:spTgt spid="197"/>
                                        </p:tgtEl>
                                      </p:cBhvr>
                                    </p:animEffect>
                                    <p:anim calcmode="lin" valueType="num">
                                      <p:cBhvr>
                                        <p:cTn id="13" dur="1000" fill="hold"/>
                                        <p:tgtEl>
                                          <p:spTgt spid="197"/>
                                        </p:tgtEl>
                                        <p:attrNameLst>
                                          <p:attrName>ppt_x</p:attrName>
                                        </p:attrNameLst>
                                      </p:cBhvr>
                                      <p:tavLst>
                                        <p:tav tm="0">
                                          <p:val>
                                            <p:strVal val="#ppt_x"/>
                                          </p:val>
                                        </p:tav>
                                        <p:tav tm="100000">
                                          <p:val>
                                            <p:strVal val="#ppt_x"/>
                                          </p:val>
                                        </p:tav>
                                      </p:tavLst>
                                    </p:anim>
                                    <p:anim calcmode="lin" valueType="num">
                                      <p:cBhvr>
                                        <p:cTn id="14" dur="1000" fill="hold"/>
                                        <p:tgtEl>
                                          <p:spTgt spid="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2">
            <a:extLst>
              <a:ext uri="{FF2B5EF4-FFF2-40B4-BE49-F238E27FC236}">
                <a16:creationId xmlns:a16="http://schemas.microsoft.com/office/drawing/2014/main" xmlns="" id="{79B05B1B-C650-4D37-A631-73C00338338D}"/>
              </a:ext>
            </a:extLst>
          </p:cNvPr>
          <p:cNvSpPr/>
          <p:nvPr/>
        </p:nvSpPr>
        <p:spPr>
          <a:xfrm>
            <a:off x="1550659" y="522769"/>
            <a:ext cx="9090681" cy="1058405"/>
          </a:xfrm>
          <a:prstGeom prst="roundRect">
            <a:avLst/>
          </a:prstGeom>
          <a:solidFill>
            <a:schemeClr val="accent4">
              <a:lumMod val="20000"/>
              <a:lumOff val="80000"/>
            </a:schemeClr>
          </a:solidFill>
          <a:ln>
            <a:solidFill>
              <a:srgbClr val="00B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ED7D31">
                    <a:lumMod val="10000"/>
                  </a:srgbClr>
                </a:solidFill>
                <a:latin typeface="Calibri" panose="020F0502020204030204" pitchFamily="34" charset="0"/>
                <a:cs typeface="Calibri" panose="020F0502020204030204" pitchFamily="34" charset="0"/>
              </a:rPr>
              <a:t>4. </a:t>
            </a:r>
            <a:r>
              <a:rPr lang="vi-VN" sz="3600" dirty="0">
                <a:solidFill>
                  <a:srgbClr val="ED7D31">
                    <a:lumMod val="10000"/>
                  </a:srgbClr>
                </a:solidFill>
                <a:latin typeface="Calibri" panose="020F0502020204030204" pitchFamily="34" charset="0"/>
                <a:cs typeface="Calibri" panose="020F0502020204030204" pitchFamily="34" charset="0"/>
              </a:rPr>
              <a:t>Tìm thêm 2 – 3 động từ thích hợp với mỗi sự vật dưới đây: </a:t>
            </a:r>
            <a:endParaRPr kumimoji="0" lang="en-US" sz="3600" b="0" i="0" u="none" strike="noStrike" kern="1200" cap="none" spc="0" normalizeH="0" baseline="0" noProof="0" dirty="0">
              <a:ln>
                <a:noFill/>
              </a:ln>
              <a:solidFill>
                <a:srgbClr val="ED7D31">
                  <a:lumMod val="10000"/>
                </a:srgbClr>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xmlns="" id="{62DAEEC9-DABB-B8CC-B034-B43F46058CE4}"/>
              </a:ext>
            </a:extLst>
          </p:cNvPr>
          <p:cNvPicPr>
            <a:picLocks noChangeAspect="1"/>
          </p:cNvPicPr>
          <p:nvPr/>
        </p:nvPicPr>
        <p:blipFill>
          <a:blip r:embed="rId2"/>
          <a:stretch>
            <a:fillRect/>
          </a:stretch>
        </p:blipFill>
        <p:spPr>
          <a:xfrm>
            <a:off x="1067127" y="1965599"/>
            <a:ext cx="9506279" cy="4270281"/>
          </a:xfrm>
          <a:prstGeom prst="rect">
            <a:avLst/>
          </a:prstGeom>
        </p:spPr>
      </p:pic>
    </p:spTree>
    <p:extLst>
      <p:ext uri="{BB962C8B-B14F-4D97-AF65-F5344CB8AC3E}">
        <p14:creationId xmlns:p14="http://schemas.microsoft.com/office/powerpoint/2010/main" val="263031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xmlns="" id="{69D78973-F169-DE72-64BD-39E6CCB1C408}"/>
              </a:ext>
            </a:extLst>
          </p:cNvPr>
          <p:cNvPicPr>
            <a:picLocks noChangeAspect="1"/>
          </p:cNvPicPr>
          <p:nvPr/>
        </p:nvPicPr>
        <p:blipFill>
          <a:blip r:embed="rId2"/>
          <a:stretch>
            <a:fillRect/>
          </a:stretch>
        </p:blipFill>
        <p:spPr>
          <a:xfrm>
            <a:off x="965040" y="810224"/>
            <a:ext cx="10156816" cy="5279594"/>
          </a:xfrm>
          <a:prstGeom prst="rect">
            <a:avLst/>
          </a:prstGeom>
        </p:spPr>
      </p:pic>
      <p:sp>
        <p:nvSpPr>
          <p:cNvPr id="37" name="TextBox 36">
            <a:extLst>
              <a:ext uri="{FF2B5EF4-FFF2-40B4-BE49-F238E27FC236}">
                <a16:creationId xmlns:a16="http://schemas.microsoft.com/office/drawing/2014/main" xmlns="" id="{C53B907B-5973-B325-1A12-B7EDA5A734C3}"/>
              </a:ext>
            </a:extLst>
          </p:cNvPr>
          <p:cNvSpPr txBox="1"/>
          <p:nvPr/>
        </p:nvSpPr>
        <p:spPr>
          <a:xfrm>
            <a:off x="1053296" y="4519448"/>
            <a:ext cx="2210765" cy="1200329"/>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nói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trao</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đổi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hỏi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trả</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lời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suy</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nghĩ</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38" name="TextBox 37">
            <a:extLst>
              <a:ext uri="{FF2B5EF4-FFF2-40B4-BE49-F238E27FC236}">
                <a16:creationId xmlns:a16="http://schemas.microsoft.com/office/drawing/2014/main" xmlns="" id="{95C8042A-97F8-BE59-2ACE-8B0FF5DAA3FF}"/>
              </a:ext>
            </a:extLst>
          </p:cNvPr>
          <p:cNvSpPr txBox="1"/>
          <p:nvPr/>
        </p:nvSpPr>
        <p:spPr>
          <a:xfrm>
            <a:off x="3184635" y="4540469"/>
            <a:ext cx="1942950" cy="1200329"/>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Chích</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làm</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tổ</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hút</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mật</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chui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đậu</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39" name="TextBox 38">
            <a:extLst>
              <a:ext uri="{FF2B5EF4-FFF2-40B4-BE49-F238E27FC236}">
                <a16:creationId xmlns:a16="http://schemas.microsoft.com/office/drawing/2014/main" xmlns="" id="{7AF36AA4-8A43-EA81-E42C-701B7E7BA069}"/>
              </a:ext>
            </a:extLst>
          </p:cNvPr>
          <p:cNvSpPr txBox="1"/>
          <p:nvPr/>
        </p:nvSpPr>
        <p:spPr>
          <a:xfrm>
            <a:off x="5160580" y="4445876"/>
            <a:ext cx="1881351" cy="1569660"/>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Búng</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quẫy</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nhảy</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thở</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ăn</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đớp</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mồi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nhìn</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40" name="TextBox 39">
            <a:extLst>
              <a:ext uri="{FF2B5EF4-FFF2-40B4-BE49-F238E27FC236}">
                <a16:creationId xmlns:a16="http://schemas.microsoft.com/office/drawing/2014/main" xmlns="" id="{F1F78BCC-AD0F-36FD-3066-543FD89F1AB8}"/>
              </a:ext>
            </a:extLst>
          </p:cNvPr>
          <p:cNvSpPr txBox="1"/>
          <p:nvPr/>
        </p:nvSpPr>
        <p:spPr>
          <a:xfrm>
            <a:off x="7052442" y="4414345"/>
            <a:ext cx="1881351" cy="1569660"/>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Lớn</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nở</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phát</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triển</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kết</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trái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đâm</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FF0000"/>
                </a:solidFill>
                <a:latin typeface="Cambria" panose="02040503050406030204" pitchFamily="18" charset="0"/>
                <a:ea typeface="Cambria" panose="02040503050406030204" pitchFamily="18" charset="0"/>
                <a:cs typeface="Calibri" panose="020F0502020204030204" pitchFamily="34" charset="0"/>
              </a:rPr>
              <a:t>chồi</a:t>
            </a:r>
            <a:r>
              <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41" name="TextBox 40">
            <a:extLst>
              <a:ext uri="{FF2B5EF4-FFF2-40B4-BE49-F238E27FC236}">
                <a16:creationId xmlns:a16="http://schemas.microsoft.com/office/drawing/2014/main" xmlns="" id="{C781C004-24B5-8A1F-7309-D37D263CC06D}"/>
              </a:ext>
            </a:extLst>
          </p:cNvPr>
          <p:cNvSpPr txBox="1"/>
          <p:nvPr/>
        </p:nvSpPr>
        <p:spPr>
          <a:xfrm>
            <a:off x="9059918" y="4435366"/>
            <a:ext cx="2091558" cy="1569660"/>
          </a:xfrm>
          <a:prstGeom prst="rect">
            <a:avLst/>
          </a:prstGeom>
          <a:noFill/>
        </p:spPr>
        <p:txBody>
          <a:bodyPr wrap="square" rtlCol="0">
            <a:spAutoFit/>
          </a:bodyPr>
          <a:lstStyle/>
          <a:p>
            <a:pPr algn="ctr"/>
            <a:r>
              <a:rPr lang="vi-VN" sz="2400" dirty="0">
                <a:solidFill>
                  <a:srgbClr val="FF0000"/>
                </a:solidFill>
                <a:latin typeface="Cambria" panose="02040503050406030204" pitchFamily="18" charset="0"/>
                <a:ea typeface="Cambria" panose="02040503050406030204" pitchFamily="18" charset="0"/>
                <a:cs typeface="Calibri" panose="020F0502020204030204" pitchFamily="34" charset="0"/>
              </a:rPr>
              <a:t>Lướt, cập (bến), đậu, dừng, lật, chìm, trôi,...</a:t>
            </a:r>
            <a:endParaRPr lang="en-US" sz="24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30928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barn(inVertical)">
                                      <p:cBhvr>
                                        <p:cTn id="3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0">
            <a:extLst>
              <a:ext uri="{FF2B5EF4-FFF2-40B4-BE49-F238E27FC236}">
                <a16:creationId xmlns:a16="http://schemas.microsoft.com/office/drawing/2014/main" xmlns="" id="{A8648E8C-4877-4E32-A629-855C823D7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334813"/>
            <a:ext cx="10707718" cy="5873986"/>
          </a:xfrm>
          <a:prstGeom prst="rect">
            <a:avLst/>
          </a:prstGeom>
        </p:spPr>
      </p:pic>
      <p:sp>
        <p:nvSpPr>
          <p:cNvPr id="15" name="TextBox 14">
            <a:extLst>
              <a:ext uri="{FF2B5EF4-FFF2-40B4-BE49-F238E27FC236}">
                <a16:creationId xmlns:a16="http://schemas.microsoft.com/office/drawing/2014/main" xmlns="" id="{0CCFF2DA-A830-488B-B84F-B5E98BAB993E}"/>
              </a:ext>
            </a:extLst>
          </p:cNvPr>
          <p:cNvSpPr txBox="1"/>
          <p:nvPr/>
        </p:nvSpPr>
        <p:spPr>
          <a:xfrm>
            <a:off x="4177978" y="2345712"/>
            <a:ext cx="430656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Gợi</a:t>
            </a:r>
            <a:r>
              <a:rPr kumimoji="0" lang="en-US" sz="5400" b="1" i="0" u="sng"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ý:</a:t>
            </a:r>
            <a:endParaRPr kumimoji="0" lang="en-US" sz="5400" b="1" i="0" u="sng"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6" name="Group 15">
            <a:extLst>
              <a:ext uri="{FF2B5EF4-FFF2-40B4-BE49-F238E27FC236}">
                <a16:creationId xmlns:a16="http://schemas.microsoft.com/office/drawing/2014/main" xmlns="" id="{70789FA0-B54D-432D-9D52-6DDBD8C6AFA5}"/>
              </a:ext>
            </a:extLst>
          </p:cNvPr>
          <p:cNvGrpSpPr/>
          <p:nvPr/>
        </p:nvGrpSpPr>
        <p:grpSpPr>
          <a:xfrm>
            <a:off x="777766" y="189186"/>
            <a:ext cx="10296321" cy="1085147"/>
            <a:chOff x="2017400" y="206244"/>
            <a:chExt cx="7659318" cy="742566"/>
          </a:xfrm>
          <a:solidFill>
            <a:schemeClr val="accent1"/>
          </a:solidFill>
        </p:grpSpPr>
        <p:sp>
          <p:nvSpPr>
            <p:cNvPr id="17" name="Rectangle: Rounded Corners 16">
              <a:extLst>
                <a:ext uri="{FF2B5EF4-FFF2-40B4-BE49-F238E27FC236}">
                  <a16:creationId xmlns:a16="http://schemas.microsoft.com/office/drawing/2014/main" xmlns="" id="{2435D160-B987-45FD-AAC8-6FB628AAA186}"/>
                </a:ext>
              </a:extLst>
            </p:cNvPr>
            <p:cNvSpPr/>
            <p:nvPr/>
          </p:nvSpPr>
          <p:spPr>
            <a:xfrm>
              <a:off x="2017400" y="206244"/>
              <a:ext cx="7659318" cy="738219"/>
            </a:xfrm>
            <a:prstGeom prst="roundRect">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40F0B044-9653-4D75-99ED-A82E9C60BE22}"/>
                </a:ext>
              </a:extLst>
            </p:cNvPr>
            <p:cNvSpPr txBox="1"/>
            <p:nvPr/>
          </p:nvSpPr>
          <p:spPr>
            <a:xfrm>
              <a:off x="2160869" y="211670"/>
              <a:ext cx="7456140" cy="737140"/>
            </a:xfrm>
            <a:prstGeom prst="rect">
              <a:avLst/>
            </a:prstGeom>
            <a:noFill/>
          </p:spPr>
          <p:txBody>
            <a:bodyPr wrap="square" rtlCol="0">
              <a:spAutoFit/>
            </a:bodyPr>
            <a:lstStyle/>
            <a:p>
              <a:pPr marL="0" marR="0" algn="ctr">
                <a:spcBef>
                  <a:spcPts val="0"/>
                </a:spcBef>
                <a:spcAft>
                  <a:spcPts val="0"/>
                </a:spcAft>
              </a:pP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5.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Viết</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đoạn</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văn</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(4 -5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câu</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theo</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chủ</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đề</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tự</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chọn</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có</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chứa</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động</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ở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bài</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tập</a:t>
              </a:r>
              <a:r>
                <a:rPr lang="en-US" sz="32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4</a:t>
              </a:r>
              <a:endParaRPr lang="en-US" sz="3200" dirty="0">
                <a:effectLst/>
                <a:latin typeface="Cambria" panose="02040503050406030204" pitchFamily="18" charset="0"/>
                <a:ea typeface="Cambria" panose="02040503050406030204" pitchFamily="18" charset="0"/>
                <a:cs typeface="Calibri" panose="020F0502020204030204" pitchFamily="34" charset="0"/>
              </a:endParaRPr>
            </a:p>
          </p:txBody>
        </p:sp>
      </p:grpSp>
      <p:sp>
        <p:nvSpPr>
          <p:cNvPr id="19" name="TextBox 18">
            <a:extLst>
              <a:ext uri="{FF2B5EF4-FFF2-40B4-BE49-F238E27FC236}">
                <a16:creationId xmlns:a16="http://schemas.microsoft.com/office/drawing/2014/main" xmlns="" id="{CB312FED-7401-4F34-84FB-271EEF5C9676}"/>
              </a:ext>
            </a:extLst>
          </p:cNvPr>
          <p:cNvSpPr txBox="1"/>
          <p:nvPr/>
        </p:nvSpPr>
        <p:spPr>
          <a:xfrm>
            <a:off x="3951889" y="3358115"/>
            <a:ext cx="6211829" cy="1754326"/>
          </a:xfrm>
          <a:prstGeom prst="rect">
            <a:avLst/>
          </a:prstGeom>
          <a:noFill/>
        </p:spPr>
        <p:txBody>
          <a:bodyPr wrap="square" rtlCol="0">
            <a:spAutoFit/>
          </a:bodyPr>
          <a:lstStyle/>
          <a:p>
            <a:pPr lvl="0"/>
            <a:r>
              <a:rPr lang="en-US" sz="3600" dirty="0">
                <a:solidFill>
                  <a:srgbClr val="4472C4">
                    <a:lumMod val="10000"/>
                  </a:srgbClr>
                </a:solidFill>
                <a:latin typeface="Cambria" panose="02040503050406030204" pitchFamily="18" charset="0"/>
                <a:ea typeface="Cambria" panose="02040503050406030204" pitchFamily="18" charset="0"/>
                <a:cs typeface="Calibri" panose="020F0502020204030204" pitchFamily="34" charset="0"/>
              </a:rPr>
              <a:t>V</a:t>
            </a:r>
            <a:r>
              <a:rPr lang="vi-VN" sz="3600" dirty="0">
                <a:solidFill>
                  <a:srgbClr val="4472C4">
                    <a:lumMod val="10000"/>
                  </a:srgbClr>
                </a:solidFill>
                <a:latin typeface="Cambria" panose="02040503050406030204" pitchFamily="18" charset="0"/>
                <a:ea typeface="Cambria" panose="02040503050406030204" pitchFamily="18" charset="0"/>
                <a:cs typeface="Calibri" panose="020F0502020204030204" pitchFamily="34" charset="0"/>
              </a:rPr>
              <a:t>iết về sự vật ở 1 nhóm và sử dụng một số động từ tìm được ở nhóm đó.</a:t>
            </a:r>
            <a:endParaRPr kumimoji="0" lang="en-US" sz="3600" b="0" i="0" u="none" strike="noStrike" kern="1200" cap="none" spc="0" normalizeH="0" baseline="0" noProof="0" dirty="0">
              <a:ln>
                <a:noFill/>
              </a:ln>
              <a:solidFill>
                <a:srgbClr val="4472C4">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2" name="Picture 21" descr="A picture containing lamp&#10;&#10;Description automatically generated">
            <a:extLst>
              <a:ext uri="{FF2B5EF4-FFF2-40B4-BE49-F238E27FC236}">
                <a16:creationId xmlns:a16="http://schemas.microsoft.com/office/drawing/2014/main" xmlns="" id="{5B6EB867-85EE-488D-A1B2-1D34F093A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6129" y="3301180"/>
            <a:ext cx="634799" cy="634799"/>
          </a:xfrm>
          <a:prstGeom prst="rect">
            <a:avLst/>
          </a:prstGeom>
        </p:spPr>
      </p:pic>
      <p:pic>
        <p:nvPicPr>
          <p:cNvPr id="25" name="图片 2">
            <a:extLst>
              <a:ext uri="{FF2B5EF4-FFF2-40B4-BE49-F238E27FC236}">
                <a16:creationId xmlns:a16="http://schemas.microsoft.com/office/drawing/2014/main" xmlns="" id="{7D2F7E66-FE36-4388-BF4C-29C5FC441C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56" y="4149188"/>
            <a:ext cx="1351246" cy="2480646"/>
          </a:xfrm>
          <a:prstGeom prst="rect">
            <a:avLst/>
          </a:prstGeom>
        </p:spPr>
      </p:pic>
    </p:spTree>
    <p:extLst>
      <p:ext uri="{BB962C8B-B14F-4D97-AF65-F5344CB8AC3E}">
        <p14:creationId xmlns:p14="http://schemas.microsoft.com/office/powerpoint/2010/main" val="130646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E495554-0167-415C-BF0A-1C82F7CFB006}"/>
              </a:ext>
            </a:extLst>
          </p:cNvPr>
          <p:cNvPicPr>
            <a:picLocks noChangeAspect="1"/>
          </p:cNvPicPr>
          <p:nvPr/>
        </p:nvPicPr>
        <p:blipFill>
          <a:blip r:embed="rId2"/>
          <a:stretch>
            <a:fillRect/>
          </a:stretch>
        </p:blipFill>
        <p:spPr>
          <a:xfrm>
            <a:off x="4680793" y="492097"/>
            <a:ext cx="5334462" cy="865707"/>
          </a:xfrm>
          <a:prstGeom prst="rect">
            <a:avLst/>
          </a:prstGeom>
        </p:spPr>
      </p:pic>
      <p:sp>
        <p:nvSpPr>
          <p:cNvPr id="5" name="TextBox 4">
            <a:extLst>
              <a:ext uri="{FF2B5EF4-FFF2-40B4-BE49-F238E27FC236}">
                <a16:creationId xmlns:a16="http://schemas.microsoft.com/office/drawing/2014/main" xmlns="" id="{CB27F371-B9F9-4B9A-87DE-3706CA1BD3C4}"/>
              </a:ext>
            </a:extLst>
          </p:cNvPr>
          <p:cNvSpPr txBox="1"/>
          <p:nvPr/>
        </p:nvSpPr>
        <p:spPr>
          <a:xfrm>
            <a:off x="798652" y="1566149"/>
            <a:ext cx="10475089"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Buổi sáng mai, khung cảnh quê em thật đẹp. Từng tốp học sinh tung tăng đi học. Hai bên đường, đàn ong đã bắt đầu bay đi tìm mật. Xa xa, trên dòng sông, những con thuyền đang hối hả lướt nhanh trên mặt nước.</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5618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192</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Calibri</vt:lpstr>
      <vt:lpstr>Cambria</vt:lpstr>
      <vt:lpstr>inpin heiti</vt:lpstr>
      <vt:lpstr>Noto Sans S Chinese DemiLight</vt:lpstr>
      <vt:lpstr>站酷快乐体2016修订版</vt:lpstr>
      <vt:lpstr>等线</vt:lpstr>
      <vt:lpstr>Office 主题​​</vt:lpstr>
      <vt:lpstr>1_Office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29</cp:revision>
  <dcterms:created xsi:type="dcterms:W3CDTF">2023-08-11T05:55:57Z</dcterms:created>
  <dcterms:modified xsi:type="dcterms:W3CDTF">2025-11-18T03:01:56Z</dcterms:modified>
</cp:coreProperties>
</file>