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5"/>
  </p:notesMasterIdLst>
  <p:sldIdLst>
    <p:sldId id="305" r:id="rId3"/>
    <p:sldId id="268" r:id="rId4"/>
    <p:sldId id="284" r:id="rId5"/>
    <p:sldId id="287" r:id="rId6"/>
    <p:sldId id="291" r:id="rId7"/>
    <p:sldId id="292" r:id="rId8"/>
    <p:sldId id="295" r:id="rId9"/>
    <p:sldId id="273" r:id="rId10"/>
    <p:sldId id="275" r:id="rId11"/>
    <p:sldId id="276" r:id="rId12"/>
    <p:sldId id="301" r:id="rId13"/>
    <p:sldId id="302" r:id="rId14"/>
    <p:sldId id="303" r:id="rId15"/>
    <p:sldId id="304" r:id="rId16"/>
    <p:sldId id="280" r:id="rId17"/>
    <p:sldId id="281" r:id="rId18"/>
    <p:sldId id="297" r:id="rId19"/>
    <p:sldId id="298" r:id="rId20"/>
    <p:sldId id="283" r:id="rId21"/>
    <p:sldId id="282" r:id="rId22"/>
    <p:sldId id="300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3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98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7.xml"/><Relationship Id="rId7" Type="http://schemas.openxmlformats.org/officeDocument/2006/relationships/image" Target="../media/image3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4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0.png"/><Relationship Id="rId4" Type="http://schemas.openxmlformats.org/officeDocument/2006/relationships/tags" Target="../tags/tag11.xm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GIF"/><Relationship Id="rId7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GIF"/><Relationship Id="rId7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GIF"/><Relationship Id="rId7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0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2290" y="833063"/>
            <a:ext cx="4127350" cy="4432176"/>
          </a:xfrm>
          <a:prstGeom prst="rect">
            <a:avLst/>
          </a:prstGeom>
        </p:spPr>
      </p:pic>
      <p:sp>
        <p:nvSpPr>
          <p:cNvPr id="7" name="Text Box 2"/>
          <p:cNvSpPr txBox="1"/>
          <p:nvPr/>
        </p:nvSpPr>
        <p:spPr>
          <a:xfrm>
            <a:off x="4992136" y="4119340"/>
            <a:ext cx="3512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Tiết</a:t>
            </a:r>
            <a:r>
              <a:rPr lang="en-US" sz="7200" dirty="0" smtClean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1</a:t>
            </a:r>
            <a:endParaRPr lang="en-US" sz="7200" dirty="0">
              <a:ln/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VN-Genica Pro" panose="00000900000000000000" charset="0"/>
              <a:cs typeface="SVN-Genica Pro" panose="00000900000000000000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2458401" y="2264321"/>
            <a:ext cx="79271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15: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quen</a:t>
            </a:r>
            <a:r>
              <a:rPr lang="en-US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với</a:t>
            </a:r>
            <a:r>
              <a:rPr lang="en-US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SVN-Genica Pro" panose="00000900000000000000" charset="0"/>
              <a:cs typeface="SVN-Genica Pro" panose="00000900000000000000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dãy</a:t>
            </a:r>
            <a:r>
              <a:rPr lang="en-US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tự</a:t>
            </a:r>
            <a:r>
              <a:rPr lang="en-US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nhiên</a:t>
            </a:r>
            <a:r>
              <a:rPr lang="en-US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SVN-Genica Pro" panose="00000900000000000000" charset="0"/>
              <a:cs typeface="SVN-Genica Pro" panose="000009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8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/>
          <p:cNvSpPr/>
          <p:nvPr/>
        </p:nvSpPr>
        <p:spPr>
          <a:xfrm>
            <a:off x="2979556" y="2842644"/>
            <a:ext cx="8656529" cy="336093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979556" y="2955852"/>
            <a:ext cx="841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979556" y="3906110"/>
            <a:ext cx="8461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0.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2979556" y="4827182"/>
            <a:ext cx="8439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/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5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75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13" y="0"/>
            <a:ext cx="10736120" cy="5981701"/>
          </a:xfrm>
          <a:prstGeom prst="rect">
            <a:avLst/>
          </a:prstGeom>
        </p:spPr>
      </p:pic>
      <p:grpSp>
        <p:nvGrpSpPr>
          <p:cNvPr id="8" name="Group 33"/>
          <p:cNvGrpSpPr/>
          <p:nvPr/>
        </p:nvGrpSpPr>
        <p:grpSpPr bwMode="auto">
          <a:xfrm>
            <a:off x="1828800" y="1075766"/>
            <a:ext cx="7715795" cy="1448178"/>
            <a:chOff x="760" y="1392"/>
            <a:chExt cx="4232" cy="570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9257393" y="1075766"/>
            <a:ext cx="533400" cy="566685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791598" y="2180675"/>
            <a:ext cx="2191295" cy="1143000"/>
            <a:chOff x="7048499" y="3540694"/>
            <a:chExt cx="2191295" cy="1143000"/>
          </a:xfrm>
        </p:grpSpPr>
        <p:sp>
          <p:nvSpPr>
            <p:cNvPr id="35" name="AutoShape 39"/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/>
          <p:cNvSpPr/>
          <p:nvPr/>
        </p:nvSpPr>
        <p:spPr>
          <a:xfrm>
            <a:off x="851013" y="3105921"/>
            <a:ext cx="5764946" cy="2162073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26947" y="2990850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/>
          <p:cNvGrpSpPr/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/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/>
          <p:cNvSpPr/>
          <p:nvPr/>
        </p:nvSpPr>
        <p:spPr>
          <a:xfrm>
            <a:off x="1595719" y="3190693"/>
            <a:ext cx="5870840" cy="272438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2189924" y="17440"/>
            <a:ext cx="16571849" cy="757941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1" name="Oval 80"/>
          <p:cNvSpPr/>
          <p:nvPr/>
        </p:nvSpPr>
        <p:spPr>
          <a:xfrm>
            <a:off x="1128029" y="8961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745836" y="916065"/>
            <a:ext cx="1531236" cy="472050"/>
            <a:chOff x="1870518" y="1440653"/>
            <a:chExt cx="1116312" cy="461665"/>
          </a:xfrm>
        </p:grpSpPr>
        <p:grpSp>
          <p:nvGrpSpPr>
            <p:cNvPr id="83" name="Group 82"/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/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/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/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49565" y="95027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887" y="950278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/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:</a:t>
            </a:r>
          </a:p>
        </p:txBody>
      </p:sp>
      <p:sp>
        <p:nvSpPr>
          <p:cNvPr id="5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7, 3, 1</a:t>
            </a:r>
          </a:p>
        </p:txBody>
      </p:sp>
      <p:sp>
        <p:nvSpPr>
          <p:cNvPr id="6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7</a:t>
            </a:r>
          </a:p>
        </p:txBody>
      </p:sp>
      <p:sp>
        <p:nvSpPr>
          <p:cNvPr id="7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6</a:t>
            </a:r>
          </a:p>
        </p:txBody>
      </p:sp>
      <p:pic>
        <p:nvPicPr>
          <p:cNvPr id="8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Hiểu được một số đặc điểm của dãy số tự nhiên.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 panose="020B0604020202020204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>
            <a:fillRect/>
          </a:stretch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506</Words>
  <Application>Microsoft Office PowerPoint</Application>
  <PresentationFormat>Widescreen</PresentationFormat>
  <Paragraphs>110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Microsoft YaHei</vt:lpstr>
      <vt:lpstr>#9Slide03 AmpleSoft Bold</vt:lpstr>
      <vt:lpstr>#9Slide07 SVNZiclets</vt:lpstr>
      <vt:lpstr>Abril Fatface</vt:lpstr>
      <vt:lpstr>Aldrich</vt:lpstr>
      <vt:lpstr>Arial</vt:lpstr>
      <vt:lpstr>Calibri</vt:lpstr>
      <vt:lpstr>等线</vt:lpstr>
      <vt:lpstr>等线 Light</vt:lpstr>
      <vt:lpstr>ErasContour</vt:lpstr>
      <vt:lpstr>SVN-Genica Pro</vt:lpstr>
      <vt:lpstr>Tahoma</vt:lpstr>
      <vt:lpstr>Times New Roman</vt:lpstr>
      <vt:lpstr>方正少儿简体</vt:lpstr>
      <vt:lpstr>迷你简少儿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2023-08-09T23:21:00Z</dcterms:created>
  <dcterms:modified xsi:type="dcterms:W3CDTF">2024-10-06T11:23:44Z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11B8D36FC2E44D0F8328575ADA24DD08</vt:lpwstr>
  </property>
  <property fmtid="{D5CDD505-2E9C-101B-9397-08002B2CF9AE}" pid="3" name="KSOProductBuildVer">
    <vt:lpwstr>1033-11.2.0.11537</vt:lpwstr>
  </property>
</Properties>
</file>