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79" r:id="rId3"/>
    <p:sldId id="262" r:id="rId4"/>
    <p:sldId id="280" r:id="rId5"/>
    <p:sldId id="261" r:id="rId6"/>
    <p:sldId id="269" r:id="rId7"/>
    <p:sldId id="27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108"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18/10/2025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4" y="1638300"/>
            <a:ext cx="10197913"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Em muốn kể lại câu chuyện nào? </a:t>
            </a:r>
            <a:endParaRPr lang="en-US" sz="4000" b="1" dirty="0" smtClean="0">
              <a:solidFill>
                <a:srgbClr val="4472C4">
                  <a:lumMod val="50000"/>
                </a:srgbClr>
              </a:solidFill>
              <a:latin typeface="Calibri" panose="020F0502020204030204"/>
            </a:endParaRPr>
          </a:p>
          <a:p>
            <a:pPr lvl="0" algn="ctr"/>
            <a:r>
              <a:rPr lang="vi-VN" sz="4000" b="1" dirty="0" smtClean="0">
                <a:solidFill>
                  <a:srgbClr val="4472C4">
                    <a:lumMod val="50000"/>
                  </a:srgbClr>
                </a:solidFill>
                <a:latin typeface="Calibri" panose="020F0502020204030204"/>
              </a:rPr>
              <a:t>Em </a:t>
            </a:r>
            <a:r>
              <a:rPr lang="vi-VN" sz="4000" b="1" dirty="0">
                <a:solidFill>
                  <a:srgbClr val="4472C4">
                    <a:lumMod val="50000"/>
                  </a:srgbClr>
                </a:solidFill>
                <a:latin typeface="Calibri" panose="020F0502020204030204"/>
              </a:rPr>
              <a:t>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356273" y="805959"/>
            <a:ext cx="3299011"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endParaRPr lang="en-US" sz="3600" dirty="0" smtClean="0">
              <a:solidFill>
                <a:prstClr val="black"/>
              </a:solidFill>
              <a:latin typeface="Cambria" panose="02040503050406030204" pitchFamily="18" charset="0"/>
              <a:ea typeface="Cambria" panose="02040503050406030204" pitchFamily="18" charset="0"/>
            </a:endParaRPr>
          </a:p>
          <a:p>
            <a:pPr lvl="0" algn="ctr"/>
            <a:r>
              <a:rPr lang="en-US" sz="3600" dirty="0" err="1" smtClean="0">
                <a:solidFill>
                  <a:prstClr val="black"/>
                </a:solidFill>
                <a:latin typeface="Cambria" panose="02040503050406030204" pitchFamily="18" charset="0"/>
                <a:ea typeface="Cambria" panose="02040503050406030204" pitchFamily="18" charset="0"/>
              </a:rPr>
              <a:t>rõ</a:t>
            </a:r>
            <a:r>
              <a:rPr lang="en-US" sz="3600" dirty="0" smtClean="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688675" y="3908367"/>
            <a:ext cx="4310927"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a:t>
            </a:r>
            <a:r>
              <a:rPr lang="vi-VN" sz="3600" dirty="0" smtClean="0">
                <a:solidFill>
                  <a:prstClr val="black"/>
                </a:solidFill>
                <a:latin typeface="Cambria" panose="02040503050406030204" pitchFamily="18" charset="0"/>
                <a:ea typeface="Cambria" panose="02040503050406030204" pitchFamily="18" charset="0"/>
              </a:rPr>
              <a:t>trong</a:t>
            </a:r>
            <a:endParaRPr lang="en-US" sz="3600" dirty="0" smtClean="0">
              <a:solidFill>
                <a:prstClr val="black"/>
              </a:solidFill>
              <a:latin typeface="Cambria" panose="02040503050406030204" pitchFamily="18" charset="0"/>
              <a:ea typeface="Cambria" panose="02040503050406030204" pitchFamily="18" charset="0"/>
            </a:endParaRPr>
          </a:p>
          <a:p>
            <a:pPr lvl="0" algn="ctr"/>
            <a:r>
              <a:rPr lang="vi-VN" sz="3600" dirty="0" smtClean="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282</Words>
  <Application>Microsoft Office PowerPoint</Application>
  <PresentationFormat>Widescreen</PresentationFormat>
  <Paragraphs>29</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2023-08-06T13:31:04Z</dcterms:created>
  <dcterms:modified xsi:type="dcterms:W3CDTF">2025-10-18T07:58:55Z</dcterms:modified>
</cp:coreProperties>
</file>