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9.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82" r:id="rId2"/>
    <p:sldMasterId id="2147483708" r:id="rId3"/>
  </p:sldMasterIdLst>
  <p:notesMasterIdLst>
    <p:notesMasterId r:id="rId19"/>
  </p:notesMasterIdLst>
  <p:handoutMasterIdLst>
    <p:handoutMasterId r:id="rId20"/>
  </p:handoutMasterIdLst>
  <p:sldIdLst>
    <p:sldId id="517" r:id="rId4"/>
    <p:sldId id="518" r:id="rId5"/>
    <p:sldId id="11525" r:id="rId6"/>
    <p:sldId id="11526" r:id="rId7"/>
    <p:sldId id="501" r:id="rId8"/>
    <p:sldId id="519" r:id="rId9"/>
    <p:sldId id="504" r:id="rId10"/>
    <p:sldId id="449" r:id="rId11"/>
    <p:sldId id="11532" r:id="rId12"/>
    <p:sldId id="11533" r:id="rId13"/>
    <p:sldId id="11534" r:id="rId14"/>
    <p:sldId id="2007577187" r:id="rId15"/>
    <p:sldId id="11535" r:id="rId16"/>
    <p:sldId id="11527" r:id="rId17"/>
    <p:sldId id="11528" r:id="rId18"/>
  </p:sldIdLst>
  <p:sldSz cx="9144000" cy="5143500" type="screen16x9"/>
  <p:notesSz cx="6858000" cy="9144000"/>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70" d="100"/>
          <a:sy n="70" d="100"/>
        </p:scale>
        <p:origin x="72" y="372"/>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75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69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9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7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68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8655799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001493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46178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5852689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56335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1600"/>
              </a:spcBef>
              <a:spcAft>
                <a:spcPts val="0"/>
              </a:spcAft>
              <a:buSzPts val="1400"/>
              <a:buChar char="■"/>
              <a:defRPr/>
            </a:lvl3pPr>
            <a:lvl4pPr marL="1828754" lvl="3" indent="-317492" rtl="0">
              <a:lnSpc>
                <a:spcPct val="115000"/>
              </a:lnSpc>
              <a:spcBef>
                <a:spcPts val="1600"/>
              </a:spcBef>
              <a:spcAft>
                <a:spcPts val="0"/>
              </a:spcAft>
              <a:buSzPts val="1400"/>
              <a:buChar char="●"/>
              <a:defRPr/>
            </a:lvl4pPr>
            <a:lvl5pPr marL="2285943" lvl="4" indent="-317492" rtl="0">
              <a:lnSpc>
                <a:spcPct val="115000"/>
              </a:lnSpc>
              <a:spcBef>
                <a:spcPts val="1600"/>
              </a:spcBef>
              <a:spcAft>
                <a:spcPts val="0"/>
              </a:spcAft>
              <a:buSzPts val="1400"/>
              <a:buChar char="○"/>
              <a:defRPr/>
            </a:lvl5pPr>
            <a:lvl6pPr marL="2743132" lvl="5" indent="-317492" rtl="0">
              <a:lnSpc>
                <a:spcPct val="115000"/>
              </a:lnSpc>
              <a:spcBef>
                <a:spcPts val="1600"/>
              </a:spcBef>
              <a:spcAft>
                <a:spcPts val="0"/>
              </a:spcAft>
              <a:buSzPts val="1400"/>
              <a:buChar char="■"/>
              <a:defRPr/>
            </a:lvl6pPr>
            <a:lvl7pPr marL="3200320" lvl="6" indent="-317492" rtl="0">
              <a:lnSpc>
                <a:spcPct val="115000"/>
              </a:lnSpc>
              <a:spcBef>
                <a:spcPts val="1600"/>
              </a:spcBef>
              <a:spcAft>
                <a:spcPts val="0"/>
              </a:spcAft>
              <a:buSzPts val="1400"/>
              <a:buChar char="●"/>
              <a:defRPr/>
            </a:lvl7pPr>
            <a:lvl8pPr marL="3657509" lvl="7" indent="-317492" rtl="0">
              <a:lnSpc>
                <a:spcPct val="115000"/>
              </a:lnSpc>
              <a:spcBef>
                <a:spcPts val="1600"/>
              </a:spcBef>
              <a:spcAft>
                <a:spcPts val="0"/>
              </a:spcAft>
              <a:buSzPts val="1400"/>
              <a:buChar char="○"/>
              <a:defRPr/>
            </a:lvl8pPr>
            <a:lvl9pPr marL="4114697" lvl="8" indent="-317492"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extLst>
      <p:ext uri="{BB962C8B-B14F-4D97-AF65-F5344CB8AC3E}">
        <p14:creationId xmlns:p14="http://schemas.microsoft.com/office/powerpoint/2010/main" val="815501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714286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502331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4572000" y="1551975"/>
            <a:ext cx="3858900" cy="2039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259586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extLst>
      <p:ext uri="{BB962C8B-B14F-4D97-AF65-F5344CB8AC3E}">
        <p14:creationId xmlns:p14="http://schemas.microsoft.com/office/powerpoint/2010/main" val="32680969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4074506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23251181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extLst>
      <p:ext uri="{BB962C8B-B14F-4D97-AF65-F5344CB8AC3E}">
        <p14:creationId xmlns:p14="http://schemas.microsoft.com/office/powerpoint/2010/main" val="427778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158043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578"/>
        <p:cNvGrpSpPr/>
        <p:nvPr/>
      </p:nvGrpSpPr>
      <p:grpSpPr>
        <a:xfrm>
          <a:off x="0" y="0"/>
          <a:ext cx="0" cy="0"/>
          <a:chOff x="0" y="0"/>
          <a:chExt cx="0" cy="0"/>
        </a:xfrm>
      </p:grpSpPr>
    </p:spTree>
    <p:extLst>
      <p:ext uri="{BB962C8B-B14F-4D97-AF65-F5344CB8AC3E}">
        <p14:creationId xmlns:p14="http://schemas.microsoft.com/office/powerpoint/2010/main" val="240556121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14"/>
        <p:cNvGrpSpPr/>
        <p:nvPr/>
      </p:nvGrpSpPr>
      <p:grpSpPr>
        <a:xfrm>
          <a:off x="0" y="0"/>
          <a:ext cx="0" cy="0"/>
          <a:chOff x="0" y="0"/>
          <a:chExt cx="0" cy="0"/>
        </a:xfrm>
      </p:grpSpPr>
    </p:spTree>
    <p:extLst>
      <p:ext uri="{BB962C8B-B14F-4D97-AF65-F5344CB8AC3E}">
        <p14:creationId xmlns:p14="http://schemas.microsoft.com/office/powerpoint/2010/main" val="37134503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13445652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491764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56150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929665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9"/>
        <p:cNvGrpSpPr/>
        <p:nvPr/>
      </p:nvGrpSpPr>
      <p:grpSpPr>
        <a:xfrm>
          <a:off x="0" y="0"/>
          <a:ext cx="0" cy="0"/>
          <a:chOff x="0" y="0"/>
          <a:chExt cx="0" cy="0"/>
        </a:xfrm>
      </p:grpSpPr>
    </p:spTree>
    <p:extLst>
      <p:ext uri="{BB962C8B-B14F-4D97-AF65-F5344CB8AC3E}">
        <p14:creationId xmlns:p14="http://schemas.microsoft.com/office/powerpoint/2010/main" val="9246175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90"/>
        <p:cNvGrpSpPr/>
        <p:nvPr/>
      </p:nvGrpSpPr>
      <p:grpSpPr>
        <a:xfrm>
          <a:off x="0" y="0"/>
          <a:ext cx="0" cy="0"/>
          <a:chOff x="0" y="0"/>
          <a:chExt cx="0" cy="0"/>
        </a:xfrm>
      </p:grpSpPr>
    </p:spTree>
    <p:extLst>
      <p:ext uri="{BB962C8B-B14F-4D97-AF65-F5344CB8AC3E}">
        <p14:creationId xmlns:p14="http://schemas.microsoft.com/office/powerpoint/2010/main" val="156666381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13"/>
        <p:cNvGrpSpPr/>
        <p:nvPr/>
      </p:nvGrpSpPr>
      <p:grpSpPr>
        <a:xfrm>
          <a:off x="0" y="0"/>
          <a:ext cx="0" cy="0"/>
          <a:chOff x="0" y="0"/>
          <a:chExt cx="0" cy="0"/>
        </a:xfrm>
      </p:grpSpPr>
    </p:spTree>
    <p:extLst>
      <p:ext uri="{BB962C8B-B14F-4D97-AF65-F5344CB8AC3E}">
        <p14:creationId xmlns:p14="http://schemas.microsoft.com/office/powerpoint/2010/main" val="12366889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39"/>
        <p:cNvGrpSpPr/>
        <p:nvPr/>
      </p:nvGrpSpPr>
      <p:grpSpPr>
        <a:xfrm>
          <a:off x="0" y="0"/>
          <a:ext cx="0" cy="0"/>
          <a:chOff x="0" y="0"/>
          <a:chExt cx="0" cy="0"/>
        </a:xfrm>
      </p:grpSpPr>
    </p:spTree>
    <p:extLst>
      <p:ext uri="{BB962C8B-B14F-4D97-AF65-F5344CB8AC3E}">
        <p14:creationId xmlns:p14="http://schemas.microsoft.com/office/powerpoint/2010/main" val="253514639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71"/>
        <p:cNvGrpSpPr/>
        <p:nvPr/>
      </p:nvGrpSpPr>
      <p:grpSpPr>
        <a:xfrm>
          <a:off x="0" y="0"/>
          <a:ext cx="0" cy="0"/>
          <a:chOff x="0" y="0"/>
          <a:chExt cx="0" cy="0"/>
        </a:xfrm>
      </p:grpSpPr>
    </p:spTree>
    <p:extLst>
      <p:ext uri="{BB962C8B-B14F-4D97-AF65-F5344CB8AC3E}">
        <p14:creationId xmlns:p14="http://schemas.microsoft.com/office/powerpoint/2010/main" val="19059734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tags" Target="../tags/tag4.xml"/><Relationship Id="rId117" Type="http://schemas.openxmlformats.org/officeDocument/2006/relationships/tags" Target="../tags/tag95.xml"/><Relationship Id="rId21" Type="http://schemas.openxmlformats.org/officeDocument/2006/relationships/slideLayout" Target="../slideLayouts/slideLayout21.xml"/><Relationship Id="rId42" Type="http://schemas.openxmlformats.org/officeDocument/2006/relationships/tags" Target="../tags/tag20.xml"/><Relationship Id="rId47" Type="http://schemas.openxmlformats.org/officeDocument/2006/relationships/tags" Target="../tags/tag25.xml"/><Relationship Id="rId63" Type="http://schemas.openxmlformats.org/officeDocument/2006/relationships/tags" Target="../tags/tag41.xml"/><Relationship Id="rId68" Type="http://schemas.openxmlformats.org/officeDocument/2006/relationships/tags" Target="../tags/tag46.xml"/><Relationship Id="rId84" Type="http://schemas.openxmlformats.org/officeDocument/2006/relationships/tags" Target="../tags/tag62.xml"/><Relationship Id="rId89" Type="http://schemas.openxmlformats.org/officeDocument/2006/relationships/tags" Target="../tags/tag67.xml"/><Relationship Id="rId112" Type="http://schemas.openxmlformats.org/officeDocument/2006/relationships/tags" Target="../tags/tag90.xml"/><Relationship Id="rId133" Type="http://schemas.openxmlformats.org/officeDocument/2006/relationships/tags" Target="../tags/tag111.xml"/><Relationship Id="rId138" Type="http://schemas.openxmlformats.org/officeDocument/2006/relationships/tags" Target="../tags/tag116.xml"/><Relationship Id="rId154" Type="http://schemas.openxmlformats.org/officeDocument/2006/relationships/tags" Target="../tags/tag132.xml"/><Relationship Id="rId159" Type="http://schemas.openxmlformats.org/officeDocument/2006/relationships/tags" Target="../tags/tag137.xml"/><Relationship Id="rId175" Type="http://schemas.openxmlformats.org/officeDocument/2006/relationships/tags" Target="../tags/tag153.xml"/><Relationship Id="rId170" Type="http://schemas.openxmlformats.org/officeDocument/2006/relationships/tags" Target="../tags/tag148.xml"/><Relationship Id="rId16" Type="http://schemas.openxmlformats.org/officeDocument/2006/relationships/slideLayout" Target="../slideLayouts/slideLayout16.xml"/><Relationship Id="rId107" Type="http://schemas.openxmlformats.org/officeDocument/2006/relationships/tags" Target="../tags/tag85.xml"/><Relationship Id="rId11" Type="http://schemas.openxmlformats.org/officeDocument/2006/relationships/slideLayout" Target="../slideLayouts/slideLayout11.xml"/><Relationship Id="rId32" Type="http://schemas.openxmlformats.org/officeDocument/2006/relationships/tags" Target="../tags/tag10.xml"/><Relationship Id="rId37" Type="http://schemas.openxmlformats.org/officeDocument/2006/relationships/tags" Target="../tags/tag15.xml"/><Relationship Id="rId53" Type="http://schemas.openxmlformats.org/officeDocument/2006/relationships/tags" Target="../tags/tag31.xml"/><Relationship Id="rId58" Type="http://schemas.openxmlformats.org/officeDocument/2006/relationships/tags" Target="../tags/tag36.xml"/><Relationship Id="rId74" Type="http://schemas.openxmlformats.org/officeDocument/2006/relationships/tags" Target="../tags/tag52.xml"/><Relationship Id="rId79" Type="http://schemas.openxmlformats.org/officeDocument/2006/relationships/tags" Target="../tags/tag57.xml"/><Relationship Id="rId102" Type="http://schemas.openxmlformats.org/officeDocument/2006/relationships/tags" Target="../tags/tag80.xml"/><Relationship Id="rId123" Type="http://schemas.openxmlformats.org/officeDocument/2006/relationships/tags" Target="../tags/tag101.xml"/><Relationship Id="rId128" Type="http://schemas.openxmlformats.org/officeDocument/2006/relationships/tags" Target="../tags/tag106.xml"/><Relationship Id="rId144" Type="http://schemas.openxmlformats.org/officeDocument/2006/relationships/tags" Target="../tags/tag122.xml"/><Relationship Id="rId149" Type="http://schemas.openxmlformats.org/officeDocument/2006/relationships/tags" Target="../tags/tag127.xml"/><Relationship Id="rId5" Type="http://schemas.openxmlformats.org/officeDocument/2006/relationships/slideLayout" Target="../slideLayouts/slideLayout5.xml"/><Relationship Id="rId90" Type="http://schemas.openxmlformats.org/officeDocument/2006/relationships/tags" Target="../tags/tag68.xml"/><Relationship Id="rId95" Type="http://schemas.openxmlformats.org/officeDocument/2006/relationships/tags" Target="../tags/tag73.xml"/><Relationship Id="rId160" Type="http://schemas.openxmlformats.org/officeDocument/2006/relationships/tags" Target="../tags/tag138.xml"/><Relationship Id="rId165" Type="http://schemas.openxmlformats.org/officeDocument/2006/relationships/tags" Target="../tags/tag143.xml"/><Relationship Id="rId22" Type="http://schemas.openxmlformats.org/officeDocument/2006/relationships/slideLayout" Target="../slideLayouts/slideLayout22.xml"/><Relationship Id="rId27" Type="http://schemas.openxmlformats.org/officeDocument/2006/relationships/tags" Target="../tags/tag5.xml"/><Relationship Id="rId43" Type="http://schemas.openxmlformats.org/officeDocument/2006/relationships/tags" Target="../tags/tag21.xml"/><Relationship Id="rId48" Type="http://schemas.openxmlformats.org/officeDocument/2006/relationships/tags" Target="../tags/tag26.xml"/><Relationship Id="rId64" Type="http://schemas.openxmlformats.org/officeDocument/2006/relationships/tags" Target="../tags/tag42.xml"/><Relationship Id="rId69" Type="http://schemas.openxmlformats.org/officeDocument/2006/relationships/tags" Target="../tags/tag47.xml"/><Relationship Id="rId113" Type="http://schemas.openxmlformats.org/officeDocument/2006/relationships/tags" Target="../tags/tag91.xml"/><Relationship Id="rId118" Type="http://schemas.openxmlformats.org/officeDocument/2006/relationships/tags" Target="../tags/tag96.xml"/><Relationship Id="rId134" Type="http://schemas.openxmlformats.org/officeDocument/2006/relationships/tags" Target="../tags/tag112.xml"/><Relationship Id="rId139" Type="http://schemas.openxmlformats.org/officeDocument/2006/relationships/tags" Target="../tags/tag117.xml"/><Relationship Id="rId80" Type="http://schemas.openxmlformats.org/officeDocument/2006/relationships/tags" Target="../tags/tag58.xml"/><Relationship Id="rId85" Type="http://schemas.openxmlformats.org/officeDocument/2006/relationships/tags" Target="../tags/tag63.xml"/><Relationship Id="rId150" Type="http://schemas.openxmlformats.org/officeDocument/2006/relationships/tags" Target="../tags/tag128.xml"/><Relationship Id="rId155" Type="http://schemas.openxmlformats.org/officeDocument/2006/relationships/tags" Target="../tags/tag133.xml"/><Relationship Id="rId171" Type="http://schemas.openxmlformats.org/officeDocument/2006/relationships/tags" Target="../tags/tag149.xml"/><Relationship Id="rId176" Type="http://schemas.openxmlformats.org/officeDocument/2006/relationships/tags" Target="../tags/tag154.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1.xml"/><Relationship Id="rId38" Type="http://schemas.openxmlformats.org/officeDocument/2006/relationships/tags" Target="../tags/tag16.xml"/><Relationship Id="rId59" Type="http://schemas.openxmlformats.org/officeDocument/2006/relationships/tags" Target="../tags/tag37.xml"/><Relationship Id="rId103" Type="http://schemas.openxmlformats.org/officeDocument/2006/relationships/tags" Target="../tags/tag81.xml"/><Relationship Id="rId108" Type="http://schemas.openxmlformats.org/officeDocument/2006/relationships/tags" Target="../tags/tag86.xml"/><Relationship Id="rId124" Type="http://schemas.openxmlformats.org/officeDocument/2006/relationships/tags" Target="../tags/tag102.xml"/><Relationship Id="rId129" Type="http://schemas.openxmlformats.org/officeDocument/2006/relationships/tags" Target="../tags/tag107.xml"/><Relationship Id="rId54" Type="http://schemas.openxmlformats.org/officeDocument/2006/relationships/tags" Target="../tags/tag32.xml"/><Relationship Id="rId70" Type="http://schemas.openxmlformats.org/officeDocument/2006/relationships/tags" Target="../tags/tag48.xml"/><Relationship Id="rId75" Type="http://schemas.openxmlformats.org/officeDocument/2006/relationships/tags" Target="../tags/tag53.xml"/><Relationship Id="rId91" Type="http://schemas.openxmlformats.org/officeDocument/2006/relationships/tags" Target="../tags/tag69.xml"/><Relationship Id="rId96" Type="http://schemas.openxmlformats.org/officeDocument/2006/relationships/tags" Target="../tags/tag74.xml"/><Relationship Id="rId140" Type="http://schemas.openxmlformats.org/officeDocument/2006/relationships/tags" Target="../tags/tag118.xml"/><Relationship Id="rId145" Type="http://schemas.openxmlformats.org/officeDocument/2006/relationships/tags" Target="../tags/tag123.xml"/><Relationship Id="rId161" Type="http://schemas.openxmlformats.org/officeDocument/2006/relationships/tags" Target="../tags/tag139.xml"/><Relationship Id="rId166" Type="http://schemas.openxmlformats.org/officeDocument/2006/relationships/tags" Target="../tags/tag144.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heme" Target="../theme/theme1.xml"/><Relationship Id="rId28" Type="http://schemas.openxmlformats.org/officeDocument/2006/relationships/tags" Target="../tags/tag6.xml"/><Relationship Id="rId49" Type="http://schemas.openxmlformats.org/officeDocument/2006/relationships/tags" Target="../tags/tag27.xml"/><Relationship Id="rId114" Type="http://schemas.openxmlformats.org/officeDocument/2006/relationships/tags" Target="../tags/tag92.xml"/><Relationship Id="rId119" Type="http://schemas.openxmlformats.org/officeDocument/2006/relationships/tags" Target="../tags/tag97.xml"/><Relationship Id="rId10" Type="http://schemas.openxmlformats.org/officeDocument/2006/relationships/slideLayout" Target="../slideLayouts/slideLayout10.xml"/><Relationship Id="rId31" Type="http://schemas.openxmlformats.org/officeDocument/2006/relationships/tags" Target="../tags/tag9.xml"/><Relationship Id="rId44" Type="http://schemas.openxmlformats.org/officeDocument/2006/relationships/tags" Target="../tags/tag22.xml"/><Relationship Id="rId52" Type="http://schemas.openxmlformats.org/officeDocument/2006/relationships/tags" Target="../tags/tag30.xml"/><Relationship Id="rId60" Type="http://schemas.openxmlformats.org/officeDocument/2006/relationships/tags" Target="../tags/tag38.xml"/><Relationship Id="rId65" Type="http://schemas.openxmlformats.org/officeDocument/2006/relationships/tags" Target="../tags/tag43.xml"/><Relationship Id="rId73" Type="http://schemas.openxmlformats.org/officeDocument/2006/relationships/tags" Target="../tags/tag51.xml"/><Relationship Id="rId78" Type="http://schemas.openxmlformats.org/officeDocument/2006/relationships/tags" Target="../tags/tag56.xml"/><Relationship Id="rId81" Type="http://schemas.openxmlformats.org/officeDocument/2006/relationships/tags" Target="../tags/tag59.xml"/><Relationship Id="rId86" Type="http://schemas.openxmlformats.org/officeDocument/2006/relationships/tags" Target="../tags/tag64.xml"/><Relationship Id="rId94" Type="http://schemas.openxmlformats.org/officeDocument/2006/relationships/tags" Target="../tags/tag72.xml"/><Relationship Id="rId99" Type="http://schemas.openxmlformats.org/officeDocument/2006/relationships/tags" Target="../tags/tag77.xml"/><Relationship Id="rId101" Type="http://schemas.openxmlformats.org/officeDocument/2006/relationships/tags" Target="../tags/tag79.xml"/><Relationship Id="rId122" Type="http://schemas.openxmlformats.org/officeDocument/2006/relationships/tags" Target="../tags/tag100.xml"/><Relationship Id="rId130" Type="http://schemas.openxmlformats.org/officeDocument/2006/relationships/tags" Target="../tags/tag108.xml"/><Relationship Id="rId135" Type="http://schemas.openxmlformats.org/officeDocument/2006/relationships/tags" Target="../tags/tag113.xml"/><Relationship Id="rId143" Type="http://schemas.openxmlformats.org/officeDocument/2006/relationships/tags" Target="../tags/tag121.xml"/><Relationship Id="rId148" Type="http://schemas.openxmlformats.org/officeDocument/2006/relationships/tags" Target="../tags/tag126.xml"/><Relationship Id="rId151" Type="http://schemas.openxmlformats.org/officeDocument/2006/relationships/tags" Target="../tags/tag129.xml"/><Relationship Id="rId156" Type="http://schemas.openxmlformats.org/officeDocument/2006/relationships/tags" Target="../tags/tag134.xml"/><Relationship Id="rId164" Type="http://schemas.openxmlformats.org/officeDocument/2006/relationships/tags" Target="../tags/tag142.xml"/><Relationship Id="rId169" Type="http://schemas.openxmlformats.org/officeDocument/2006/relationships/tags" Target="../tags/tag147.xml"/><Relationship Id="rId177"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tags" Target="../tags/tag15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7.xml"/><Relationship Id="rId109" Type="http://schemas.openxmlformats.org/officeDocument/2006/relationships/tags" Target="../tags/tag87.xml"/><Relationship Id="rId34" Type="http://schemas.openxmlformats.org/officeDocument/2006/relationships/tags" Target="../tags/tag12.xml"/><Relationship Id="rId50" Type="http://schemas.openxmlformats.org/officeDocument/2006/relationships/tags" Target="../tags/tag28.xml"/><Relationship Id="rId55" Type="http://schemas.openxmlformats.org/officeDocument/2006/relationships/tags" Target="../tags/tag33.xml"/><Relationship Id="rId76" Type="http://schemas.openxmlformats.org/officeDocument/2006/relationships/tags" Target="../tags/tag54.xml"/><Relationship Id="rId97" Type="http://schemas.openxmlformats.org/officeDocument/2006/relationships/tags" Target="../tags/tag75.xml"/><Relationship Id="rId104" Type="http://schemas.openxmlformats.org/officeDocument/2006/relationships/tags" Target="../tags/tag82.xml"/><Relationship Id="rId120" Type="http://schemas.openxmlformats.org/officeDocument/2006/relationships/tags" Target="../tags/tag98.xml"/><Relationship Id="rId125" Type="http://schemas.openxmlformats.org/officeDocument/2006/relationships/tags" Target="../tags/tag103.xml"/><Relationship Id="rId141" Type="http://schemas.openxmlformats.org/officeDocument/2006/relationships/tags" Target="../tags/tag119.xml"/><Relationship Id="rId146" Type="http://schemas.openxmlformats.org/officeDocument/2006/relationships/tags" Target="../tags/tag124.xml"/><Relationship Id="rId167" Type="http://schemas.openxmlformats.org/officeDocument/2006/relationships/tags" Target="../tags/tag145.xml"/><Relationship Id="rId7" Type="http://schemas.openxmlformats.org/officeDocument/2006/relationships/slideLayout" Target="../slideLayouts/slideLayout7.xml"/><Relationship Id="rId71" Type="http://schemas.openxmlformats.org/officeDocument/2006/relationships/tags" Target="../tags/tag49.xml"/><Relationship Id="rId92" Type="http://schemas.openxmlformats.org/officeDocument/2006/relationships/tags" Target="../tags/tag70.xml"/><Relationship Id="rId162" Type="http://schemas.openxmlformats.org/officeDocument/2006/relationships/tags" Target="../tags/tag140.xml"/><Relationship Id="rId2" Type="http://schemas.openxmlformats.org/officeDocument/2006/relationships/slideLayout" Target="../slideLayouts/slideLayout2.xml"/><Relationship Id="rId29" Type="http://schemas.openxmlformats.org/officeDocument/2006/relationships/tags" Target="../tags/tag7.xml"/><Relationship Id="rId24" Type="http://schemas.openxmlformats.org/officeDocument/2006/relationships/tags" Target="../tags/tag2.xml"/><Relationship Id="rId40" Type="http://schemas.openxmlformats.org/officeDocument/2006/relationships/tags" Target="../tags/tag18.xml"/><Relationship Id="rId45" Type="http://schemas.openxmlformats.org/officeDocument/2006/relationships/tags" Target="../tags/tag23.xml"/><Relationship Id="rId66" Type="http://schemas.openxmlformats.org/officeDocument/2006/relationships/tags" Target="../tags/tag44.xml"/><Relationship Id="rId87" Type="http://schemas.openxmlformats.org/officeDocument/2006/relationships/tags" Target="../tags/tag65.xml"/><Relationship Id="rId110" Type="http://schemas.openxmlformats.org/officeDocument/2006/relationships/tags" Target="../tags/tag88.xml"/><Relationship Id="rId115" Type="http://schemas.openxmlformats.org/officeDocument/2006/relationships/tags" Target="../tags/tag93.xml"/><Relationship Id="rId131" Type="http://schemas.openxmlformats.org/officeDocument/2006/relationships/tags" Target="../tags/tag109.xml"/><Relationship Id="rId136" Type="http://schemas.openxmlformats.org/officeDocument/2006/relationships/tags" Target="../tags/tag114.xml"/><Relationship Id="rId157" Type="http://schemas.openxmlformats.org/officeDocument/2006/relationships/tags" Target="../tags/tag135.xml"/><Relationship Id="rId61" Type="http://schemas.openxmlformats.org/officeDocument/2006/relationships/tags" Target="../tags/tag39.xml"/><Relationship Id="rId82" Type="http://schemas.openxmlformats.org/officeDocument/2006/relationships/tags" Target="../tags/tag60.xml"/><Relationship Id="rId152" Type="http://schemas.openxmlformats.org/officeDocument/2006/relationships/tags" Target="../tags/tag130.xml"/><Relationship Id="rId173" Type="http://schemas.openxmlformats.org/officeDocument/2006/relationships/tags" Target="../tags/tag15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8.xml"/><Relationship Id="rId35" Type="http://schemas.openxmlformats.org/officeDocument/2006/relationships/tags" Target="../tags/tag13.xml"/><Relationship Id="rId56" Type="http://schemas.openxmlformats.org/officeDocument/2006/relationships/tags" Target="../tags/tag34.xml"/><Relationship Id="rId77" Type="http://schemas.openxmlformats.org/officeDocument/2006/relationships/tags" Target="../tags/tag55.xml"/><Relationship Id="rId100" Type="http://schemas.openxmlformats.org/officeDocument/2006/relationships/tags" Target="../tags/tag78.xml"/><Relationship Id="rId105" Type="http://schemas.openxmlformats.org/officeDocument/2006/relationships/tags" Target="../tags/tag83.xml"/><Relationship Id="rId126" Type="http://schemas.openxmlformats.org/officeDocument/2006/relationships/tags" Target="../tags/tag104.xml"/><Relationship Id="rId147" Type="http://schemas.openxmlformats.org/officeDocument/2006/relationships/tags" Target="../tags/tag125.xml"/><Relationship Id="rId168" Type="http://schemas.openxmlformats.org/officeDocument/2006/relationships/tags" Target="../tags/tag146.xml"/><Relationship Id="rId8" Type="http://schemas.openxmlformats.org/officeDocument/2006/relationships/slideLayout" Target="../slideLayouts/slideLayout8.xml"/><Relationship Id="rId51" Type="http://schemas.openxmlformats.org/officeDocument/2006/relationships/tags" Target="../tags/tag29.xml"/><Relationship Id="rId72" Type="http://schemas.openxmlformats.org/officeDocument/2006/relationships/tags" Target="../tags/tag50.xml"/><Relationship Id="rId93" Type="http://schemas.openxmlformats.org/officeDocument/2006/relationships/tags" Target="../tags/tag71.xml"/><Relationship Id="rId98" Type="http://schemas.openxmlformats.org/officeDocument/2006/relationships/tags" Target="../tags/tag76.xml"/><Relationship Id="rId121" Type="http://schemas.openxmlformats.org/officeDocument/2006/relationships/tags" Target="../tags/tag99.xml"/><Relationship Id="rId142" Type="http://schemas.openxmlformats.org/officeDocument/2006/relationships/tags" Target="../tags/tag120.xml"/><Relationship Id="rId163" Type="http://schemas.openxmlformats.org/officeDocument/2006/relationships/tags" Target="../tags/tag141.xml"/><Relationship Id="rId3" Type="http://schemas.openxmlformats.org/officeDocument/2006/relationships/slideLayout" Target="../slideLayouts/slideLayout3.xml"/><Relationship Id="rId25" Type="http://schemas.openxmlformats.org/officeDocument/2006/relationships/tags" Target="../tags/tag3.xml"/><Relationship Id="rId46" Type="http://schemas.openxmlformats.org/officeDocument/2006/relationships/tags" Target="../tags/tag24.xml"/><Relationship Id="rId67" Type="http://schemas.openxmlformats.org/officeDocument/2006/relationships/tags" Target="../tags/tag45.xml"/><Relationship Id="rId116" Type="http://schemas.openxmlformats.org/officeDocument/2006/relationships/tags" Target="../tags/tag94.xml"/><Relationship Id="rId137" Type="http://schemas.openxmlformats.org/officeDocument/2006/relationships/tags" Target="../tags/tag115.xml"/><Relationship Id="rId158" Type="http://schemas.openxmlformats.org/officeDocument/2006/relationships/tags" Target="../tags/tag136.xml"/><Relationship Id="rId20" Type="http://schemas.openxmlformats.org/officeDocument/2006/relationships/slideLayout" Target="../slideLayouts/slideLayout20.xml"/><Relationship Id="rId41" Type="http://schemas.openxmlformats.org/officeDocument/2006/relationships/tags" Target="../tags/tag19.xml"/><Relationship Id="rId62" Type="http://schemas.openxmlformats.org/officeDocument/2006/relationships/tags" Target="../tags/tag40.xml"/><Relationship Id="rId83" Type="http://schemas.openxmlformats.org/officeDocument/2006/relationships/tags" Target="../tags/tag61.xml"/><Relationship Id="rId88" Type="http://schemas.openxmlformats.org/officeDocument/2006/relationships/tags" Target="../tags/tag66.xml"/><Relationship Id="rId111" Type="http://schemas.openxmlformats.org/officeDocument/2006/relationships/tags" Target="../tags/tag89.xml"/><Relationship Id="rId132" Type="http://schemas.openxmlformats.org/officeDocument/2006/relationships/tags" Target="../tags/tag110.xml"/><Relationship Id="rId153" Type="http://schemas.openxmlformats.org/officeDocument/2006/relationships/tags" Target="../tags/tag131.xml"/><Relationship Id="rId174" Type="http://schemas.openxmlformats.org/officeDocument/2006/relationships/tags" Target="../tags/tag152.xml"/><Relationship Id="rId15" Type="http://schemas.openxmlformats.org/officeDocument/2006/relationships/slideLayout" Target="../slideLayouts/slideLayout15.xml"/><Relationship Id="rId36" Type="http://schemas.openxmlformats.org/officeDocument/2006/relationships/tags" Target="../tags/tag14.xml"/><Relationship Id="rId57" Type="http://schemas.openxmlformats.org/officeDocument/2006/relationships/tags" Target="../tags/tag35.xml"/><Relationship Id="rId106" Type="http://schemas.openxmlformats.org/officeDocument/2006/relationships/tags" Target="../tags/tag84.xml"/><Relationship Id="rId127" Type="http://schemas.openxmlformats.org/officeDocument/2006/relationships/tags" Target="../tags/tag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ags" Target="../tags/tag157.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ags" Target="../tags/tag156.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ags" Target="../tags/tag15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5"/>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6"/>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4"/>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7"/>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48"/>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49"/>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0"/>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1"/>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2"/>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3"/>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4"/>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5"/>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6"/>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7"/>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58"/>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59"/>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0"/>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1"/>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2"/>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3"/>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4"/>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5"/>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6"/>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7"/>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68"/>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69"/>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0"/>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1"/>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2"/>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3"/>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4"/>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1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2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3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3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0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0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1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8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8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9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9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0"/>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1"/>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2"/>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3"/>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4"/>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5"/>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6"/>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6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6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7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7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5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5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49"/>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0"/>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1"/>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2"/>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3"/>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4"/>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5"/>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3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3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4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5"/>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6"/>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7"/>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28"/>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29"/>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0"/>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1"/>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2"/>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3"/>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4"/>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5"/>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6"/>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pink background with white leaves and black text&#10;&#10;Description automatically generated">
            <a:extLst>
              <a:ext uri="{FF2B5EF4-FFF2-40B4-BE49-F238E27FC236}">
                <a16:creationId xmlns:a16="http://schemas.microsoft.com/office/drawing/2014/main" id="{D2091F44-6494-695B-8287-873BBD2D8F61}"/>
              </a:ext>
            </a:extLst>
          </p:cNvPr>
          <p:cNvPicPr>
            <a:picLocks noChangeAspect="1"/>
          </p:cNvPicPr>
          <p:nvPr userDrawn="1"/>
        </p:nvPicPr>
        <p:blipFill>
          <a:blip r:embed="rId177"/>
          <a:stretch>
            <a:fillRect/>
          </a:stretch>
        </p:blipFill>
        <p:spPr>
          <a:xfrm>
            <a:off x="-1485900" y="228600"/>
            <a:ext cx="1231106" cy="123110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6" y="472441"/>
            <a:ext cx="8903335" cy="4605020"/>
            <a:chOff x="199" y="744"/>
            <a:chExt cx="14021" cy="7252"/>
          </a:xfrm>
        </p:grpSpPr>
        <p:sp>
          <p:nvSpPr>
            <p:cNvPr id="1200" name="Google Shape;1200;p21"/>
            <p:cNvSpPr/>
            <p:nvPr>
              <p:custDataLst>
                <p:tags r:id="rId28"/>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21"/>
            <p:cNvSpPr/>
            <p:nvPr>
              <p:custDataLst>
                <p:tags r:id="rId29"/>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1" name="Google Shape;51;p2"/>
          <p:cNvSpPr/>
          <p:nvPr userDrawn="1">
            <p:custDataLst>
              <p:tags r:id="rId27"/>
            </p:custDataLst>
          </p:nvPr>
        </p:nvSpPr>
        <p:spPr>
          <a:xfrm>
            <a:off x="0" y="-634"/>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矩形 8"/>
          <p:cNvSpPr/>
          <p:nvPr userDrawn="1"/>
        </p:nvSpPr>
        <p:spPr>
          <a:xfrm>
            <a:off x="35560" y="4958716"/>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23165784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tags" Target="../tags/tag274.xml"/><Relationship Id="rId21" Type="http://schemas.openxmlformats.org/officeDocument/2006/relationships/tags" Target="../tags/tag178.xml"/><Relationship Id="rId42" Type="http://schemas.openxmlformats.org/officeDocument/2006/relationships/tags" Target="../tags/tag199.xml"/><Relationship Id="rId63" Type="http://schemas.openxmlformats.org/officeDocument/2006/relationships/tags" Target="../tags/tag220.xml"/><Relationship Id="rId84" Type="http://schemas.openxmlformats.org/officeDocument/2006/relationships/tags" Target="../tags/tag241.xml"/><Relationship Id="rId138" Type="http://schemas.openxmlformats.org/officeDocument/2006/relationships/tags" Target="../tags/tag295.xml"/><Relationship Id="rId159" Type="http://schemas.openxmlformats.org/officeDocument/2006/relationships/tags" Target="../tags/tag316.xml"/><Relationship Id="rId170" Type="http://schemas.openxmlformats.org/officeDocument/2006/relationships/tags" Target="../tags/tag327.xml"/><Relationship Id="rId191" Type="http://schemas.openxmlformats.org/officeDocument/2006/relationships/tags" Target="../tags/tag348.xml"/><Relationship Id="rId205" Type="http://schemas.openxmlformats.org/officeDocument/2006/relationships/tags" Target="../tags/tag362.xml"/><Relationship Id="rId226" Type="http://schemas.openxmlformats.org/officeDocument/2006/relationships/tags" Target="../tags/tag383.xml"/><Relationship Id="rId247" Type="http://schemas.openxmlformats.org/officeDocument/2006/relationships/tags" Target="../tags/tag404.xml"/><Relationship Id="rId107" Type="http://schemas.openxmlformats.org/officeDocument/2006/relationships/tags" Target="../tags/tag264.xml"/><Relationship Id="rId11" Type="http://schemas.openxmlformats.org/officeDocument/2006/relationships/tags" Target="../tags/tag168.xml"/><Relationship Id="rId32" Type="http://schemas.openxmlformats.org/officeDocument/2006/relationships/tags" Target="../tags/tag189.xml"/><Relationship Id="rId53" Type="http://schemas.openxmlformats.org/officeDocument/2006/relationships/tags" Target="../tags/tag210.xml"/><Relationship Id="rId74" Type="http://schemas.openxmlformats.org/officeDocument/2006/relationships/tags" Target="../tags/tag231.xml"/><Relationship Id="rId128" Type="http://schemas.openxmlformats.org/officeDocument/2006/relationships/tags" Target="../tags/tag285.xml"/><Relationship Id="rId149" Type="http://schemas.openxmlformats.org/officeDocument/2006/relationships/tags" Target="../tags/tag306.xml"/><Relationship Id="rId5" Type="http://schemas.openxmlformats.org/officeDocument/2006/relationships/tags" Target="../tags/tag162.xml"/><Relationship Id="rId95" Type="http://schemas.openxmlformats.org/officeDocument/2006/relationships/tags" Target="../tags/tag252.xml"/><Relationship Id="rId160" Type="http://schemas.openxmlformats.org/officeDocument/2006/relationships/tags" Target="../tags/tag317.xml"/><Relationship Id="rId181" Type="http://schemas.openxmlformats.org/officeDocument/2006/relationships/tags" Target="../tags/tag338.xml"/><Relationship Id="rId216" Type="http://schemas.openxmlformats.org/officeDocument/2006/relationships/tags" Target="../tags/tag373.xml"/><Relationship Id="rId237" Type="http://schemas.openxmlformats.org/officeDocument/2006/relationships/tags" Target="../tags/tag394.xml"/><Relationship Id="rId258" Type="http://schemas.openxmlformats.org/officeDocument/2006/relationships/image" Target="../media/image4.png"/><Relationship Id="rId22" Type="http://schemas.openxmlformats.org/officeDocument/2006/relationships/tags" Target="../tags/tag179.xml"/><Relationship Id="rId43" Type="http://schemas.openxmlformats.org/officeDocument/2006/relationships/tags" Target="../tags/tag200.xml"/><Relationship Id="rId64" Type="http://schemas.openxmlformats.org/officeDocument/2006/relationships/tags" Target="../tags/tag221.xml"/><Relationship Id="rId118" Type="http://schemas.openxmlformats.org/officeDocument/2006/relationships/tags" Target="../tags/tag275.xml"/><Relationship Id="rId139" Type="http://schemas.openxmlformats.org/officeDocument/2006/relationships/tags" Target="../tags/tag296.xml"/><Relationship Id="rId85" Type="http://schemas.openxmlformats.org/officeDocument/2006/relationships/tags" Target="../tags/tag242.xml"/><Relationship Id="rId150" Type="http://schemas.openxmlformats.org/officeDocument/2006/relationships/tags" Target="../tags/tag307.xml"/><Relationship Id="rId171" Type="http://schemas.openxmlformats.org/officeDocument/2006/relationships/tags" Target="../tags/tag328.xml"/><Relationship Id="rId192" Type="http://schemas.openxmlformats.org/officeDocument/2006/relationships/tags" Target="../tags/tag349.xml"/><Relationship Id="rId206" Type="http://schemas.openxmlformats.org/officeDocument/2006/relationships/tags" Target="../tags/tag363.xml"/><Relationship Id="rId227" Type="http://schemas.openxmlformats.org/officeDocument/2006/relationships/tags" Target="../tags/tag384.xml"/><Relationship Id="rId248" Type="http://schemas.openxmlformats.org/officeDocument/2006/relationships/tags" Target="../tags/tag405.xml"/><Relationship Id="rId12" Type="http://schemas.openxmlformats.org/officeDocument/2006/relationships/tags" Target="../tags/tag169.xml"/><Relationship Id="rId33" Type="http://schemas.openxmlformats.org/officeDocument/2006/relationships/tags" Target="../tags/tag190.xml"/><Relationship Id="rId108" Type="http://schemas.openxmlformats.org/officeDocument/2006/relationships/tags" Target="../tags/tag265.xml"/><Relationship Id="rId129" Type="http://schemas.openxmlformats.org/officeDocument/2006/relationships/tags" Target="../tags/tag286.xml"/><Relationship Id="rId54" Type="http://schemas.openxmlformats.org/officeDocument/2006/relationships/tags" Target="../tags/tag211.xml"/><Relationship Id="rId70" Type="http://schemas.openxmlformats.org/officeDocument/2006/relationships/tags" Target="../tags/tag227.xml"/><Relationship Id="rId75" Type="http://schemas.openxmlformats.org/officeDocument/2006/relationships/tags" Target="../tags/tag232.xml"/><Relationship Id="rId91" Type="http://schemas.openxmlformats.org/officeDocument/2006/relationships/tags" Target="../tags/tag248.xml"/><Relationship Id="rId96" Type="http://schemas.openxmlformats.org/officeDocument/2006/relationships/tags" Target="../tags/tag253.xml"/><Relationship Id="rId140" Type="http://schemas.openxmlformats.org/officeDocument/2006/relationships/tags" Target="../tags/tag297.xml"/><Relationship Id="rId145" Type="http://schemas.openxmlformats.org/officeDocument/2006/relationships/tags" Target="../tags/tag302.xml"/><Relationship Id="rId161" Type="http://schemas.openxmlformats.org/officeDocument/2006/relationships/tags" Target="../tags/tag318.xml"/><Relationship Id="rId166" Type="http://schemas.openxmlformats.org/officeDocument/2006/relationships/tags" Target="../tags/tag323.xml"/><Relationship Id="rId182" Type="http://schemas.openxmlformats.org/officeDocument/2006/relationships/tags" Target="../tags/tag339.xml"/><Relationship Id="rId187" Type="http://schemas.openxmlformats.org/officeDocument/2006/relationships/tags" Target="../tags/tag344.xml"/><Relationship Id="rId217" Type="http://schemas.openxmlformats.org/officeDocument/2006/relationships/tags" Target="../tags/tag374.xml"/><Relationship Id="rId1" Type="http://schemas.openxmlformats.org/officeDocument/2006/relationships/tags" Target="../tags/tag158.xml"/><Relationship Id="rId6" Type="http://schemas.openxmlformats.org/officeDocument/2006/relationships/tags" Target="../tags/tag163.xml"/><Relationship Id="rId212" Type="http://schemas.openxmlformats.org/officeDocument/2006/relationships/tags" Target="../tags/tag369.xml"/><Relationship Id="rId233" Type="http://schemas.openxmlformats.org/officeDocument/2006/relationships/tags" Target="../tags/tag390.xml"/><Relationship Id="rId238" Type="http://schemas.openxmlformats.org/officeDocument/2006/relationships/tags" Target="../tags/tag395.xml"/><Relationship Id="rId254" Type="http://schemas.openxmlformats.org/officeDocument/2006/relationships/slideLayout" Target="../slideLayouts/slideLayout1.xml"/><Relationship Id="rId23" Type="http://schemas.openxmlformats.org/officeDocument/2006/relationships/tags" Target="../tags/tag180.xml"/><Relationship Id="rId28" Type="http://schemas.openxmlformats.org/officeDocument/2006/relationships/tags" Target="../tags/tag185.xml"/><Relationship Id="rId49" Type="http://schemas.openxmlformats.org/officeDocument/2006/relationships/tags" Target="../tags/tag206.xml"/><Relationship Id="rId114" Type="http://schemas.openxmlformats.org/officeDocument/2006/relationships/tags" Target="../tags/tag271.xml"/><Relationship Id="rId119" Type="http://schemas.openxmlformats.org/officeDocument/2006/relationships/tags" Target="../tags/tag276.xml"/><Relationship Id="rId44" Type="http://schemas.openxmlformats.org/officeDocument/2006/relationships/tags" Target="../tags/tag201.xml"/><Relationship Id="rId60" Type="http://schemas.openxmlformats.org/officeDocument/2006/relationships/tags" Target="../tags/tag217.xml"/><Relationship Id="rId65" Type="http://schemas.openxmlformats.org/officeDocument/2006/relationships/tags" Target="../tags/tag222.xml"/><Relationship Id="rId81" Type="http://schemas.openxmlformats.org/officeDocument/2006/relationships/tags" Target="../tags/tag238.xml"/><Relationship Id="rId86" Type="http://schemas.openxmlformats.org/officeDocument/2006/relationships/tags" Target="../tags/tag243.xml"/><Relationship Id="rId130" Type="http://schemas.openxmlformats.org/officeDocument/2006/relationships/tags" Target="../tags/tag287.xml"/><Relationship Id="rId135" Type="http://schemas.openxmlformats.org/officeDocument/2006/relationships/tags" Target="../tags/tag292.xml"/><Relationship Id="rId151" Type="http://schemas.openxmlformats.org/officeDocument/2006/relationships/tags" Target="../tags/tag308.xml"/><Relationship Id="rId156" Type="http://schemas.openxmlformats.org/officeDocument/2006/relationships/tags" Target="../tags/tag313.xml"/><Relationship Id="rId177" Type="http://schemas.openxmlformats.org/officeDocument/2006/relationships/tags" Target="../tags/tag334.xml"/><Relationship Id="rId198" Type="http://schemas.openxmlformats.org/officeDocument/2006/relationships/tags" Target="../tags/tag355.xml"/><Relationship Id="rId172" Type="http://schemas.openxmlformats.org/officeDocument/2006/relationships/tags" Target="../tags/tag329.xml"/><Relationship Id="rId193" Type="http://schemas.openxmlformats.org/officeDocument/2006/relationships/tags" Target="../tags/tag350.xml"/><Relationship Id="rId202" Type="http://schemas.openxmlformats.org/officeDocument/2006/relationships/tags" Target="../tags/tag359.xml"/><Relationship Id="rId207" Type="http://schemas.openxmlformats.org/officeDocument/2006/relationships/tags" Target="../tags/tag364.xml"/><Relationship Id="rId223" Type="http://schemas.openxmlformats.org/officeDocument/2006/relationships/tags" Target="../tags/tag380.xml"/><Relationship Id="rId228" Type="http://schemas.openxmlformats.org/officeDocument/2006/relationships/tags" Target="../tags/tag385.xml"/><Relationship Id="rId244" Type="http://schemas.openxmlformats.org/officeDocument/2006/relationships/tags" Target="../tags/tag401.xml"/><Relationship Id="rId249" Type="http://schemas.openxmlformats.org/officeDocument/2006/relationships/tags" Target="../tags/tag406.xml"/><Relationship Id="rId13" Type="http://schemas.openxmlformats.org/officeDocument/2006/relationships/tags" Target="../tags/tag170.xml"/><Relationship Id="rId18" Type="http://schemas.openxmlformats.org/officeDocument/2006/relationships/tags" Target="../tags/tag175.xml"/><Relationship Id="rId39" Type="http://schemas.openxmlformats.org/officeDocument/2006/relationships/tags" Target="../tags/tag196.xml"/><Relationship Id="rId109" Type="http://schemas.openxmlformats.org/officeDocument/2006/relationships/tags" Target="../tags/tag266.xml"/><Relationship Id="rId34" Type="http://schemas.openxmlformats.org/officeDocument/2006/relationships/tags" Target="../tags/tag191.xml"/><Relationship Id="rId50" Type="http://schemas.openxmlformats.org/officeDocument/2006/relationships/tags" Target="../tags/tag207.xml"/><Relationship Id="rId55" Type="http://schemas.openxmlformats.org/officeDocument/2006/relationships/tags" Target="../tags/tag212.xml"/><Relationship Id="rId76" Type="http://schemas.openxmlformats.org/officeDocument/2006/relationships/tags" Target="../tags/tag233.xml"/><Relationship Id="rId97" Type="http://schemas.openxmlformats.org/officeDocument/2006/relationships/tags" Target="../tags/tag254.xml"/><Relationship Id="rId104" Type="http://schemas.openxmlformats.org/officeDocument/2006/relationships/tags" Target="../tags/tag261.xml"/><Relationship Id="rId120" Type="http://schemas.openxmlformats.org/officeDocument/2006/relationships/tags" Target="../tags/tag277.xml"/><Relationship Id="rId125" Type="http://schemas.openxmlformats.org/officeDocument/2006/relationships/tags" Target="../tags/tag282.xml"/><Relationship Id="rId141" Type="http://schemas.openxmlformats.org/officeDocument/2006/relationships/tags" Target="../tags/tag298.xml"/><Relationship Id="rId146" Type="http://schemas.openxmlformats.org/officeDocument/2006/relationships/tags" Target="../tags/tag303.xml"/><Relationship Id="rId167" Type="http://schemas.openxmlformats.org/officeDocument/2006/relationships/tags" Target="../tags/tag324.xml"/><Relationship Id="rId188" Type="http://schemas.openxmlformats.org/officeDocument/2006/relationships/tags" Target="../tags/tag345.xml"/><Relationship Id="rId7" Type="http://schemas.openxmlformats.org/officeDocument/2006/relationships/tags" Target="../tags/tag164.xml"/><Relationship Id="rId71" Type="http://schemas.openxmlformats.org/officeDocument/2006/relationships/tags" Target="../tags/tag228.xml"/><Relationship Id="rId92" Type="http://schemas.openxmlformats.org/officeDocument/2006/relationships/tags" Target="../tags/tag249.xml"/><Relationship Id="rId162" Type="http://schemas.openxmlformats.org/officeDocument/2006/relationships/tags" Target="../tags/tag319.xml"/><Relationship Id="rId183" Type="http://schemas.openxmlformats.org/officeDocument/2006/relationships/tags" Target="../tags/tag340.xml"/><Relationship Id="rId213" Type="http://schemas.openxmlformats.org/officeDocument/2006/relationships/tags" Target="../tags/tag370.xml"/><Relationship Id="rId218" Type="http://schemas.openxmlformats.org/officeDocument/2006/relationships/tags" Target="../tags/tag375.xml"/><Relationship Id="rId234" Type="http://schemas.openxmlformats.org/officeDocument/2006/relationships/tags" Target="../tags/tag391.xml"/><Relationship Id="rId239" Type="http://schemas.openxmlformats.org/officeDocument/2006/relationships/tags" Target="../tags/tag396.xml"/><Relationship Id="rId2" Type="http://schemas.openxmlformats.org/officeDocument/2006/relationships/tags" Target="../tags/tag159.xml"/><Relationship Id="rId29" Type="http://schemas.openxmlformats.org/officeDocument/2006/relationships/tags" Target="../tags/tag186.xml"/><Relationship Id="rId250" Type="http://schemas.openxmlformats.org/officeDocument/2006/relationships/tags" Target="../tags/tag407.xml"/><Relationship Id="rId255" Type="http://schemas.openxmlformats.org/officeDocument/2006/relationships/notesSlide" Target="../notesSlides/notesSlide1.xml"/><Relationship Id="rId24" Type="http://schemas.openxmlformats.org/officeDocument/2006/relationships/tags" Target="../tags/tag181.xml"/><Relationship Id="rId40" Type="http://schemas.openxmlformats.org/officeDocument/2006/relationships/tags" Target="../tags/tag197.xml"/><Relationship Id="rId45" Type="http://schemas.openxmlformats.org/officeDocument/2006/relationships/tags" Target="../tags/tag202.xml"/><Relationship Id="rId66" Type="http://schemas.openxmlformats.org/officeDocument/2006/relationships/tags" Target="../tags/tag223.xml"/><Relationship Id="rId87" Type="http://schemas.openxmlformats.org/officeDocument/2006/relationships/tags" Target="../tags/tag244.xml"/><Relationship Id="rId110" Type="http://schemas.openxmlformats.org/officeDocument/2006/relationships/tags" Target="../tags/tag267.xml"/><Relationship Id="rId115" Type="http://schemas.openxmlformats.org/officeDocument/2006/relationships/tags" Target="../tags/tag272.xml"/><Relationship Id="rId131" Type="http://schemas.openxmlformats.org/officeDocument/2006/relationships/tags" Target="../tags/tag288.xml"/><Relationship Id="rId136" Type="http://schemas.openxmlformats.org/officeDocument/2006/relationships/tags" Target="../tags/tag293.xml"/><Relationship Id="rId157" Type="http://schemas.openxmlformats.org/officeDocument/2006/relationships/tags" Target="../tags/tag314.xml"/><Relationship Id="rId178" Type="http://schemas.openxmlformats.org/officeDocument/2006/relationships/tags" Target="../tags/tag335.xml"/><Relationship Id="rId61" Type="http://schemas.openxmlformats.org/officeDocument/2006/relationships/tags" Target="../tags/tag218.xml"/><Relationship Id="rId82" Type="http://schemas.openxmlformats.org/officeDocument/2006/relationships/tags" Target="../tags/tag239.xml"/><Relationship Id="rId152" Type="http://schemas.openxmlformats.org/officeDocument/2006/relationships/tags" Target="../tags/tag309.xml"/><Relationship Id="rId173" Type="http://schemas.openxmlformats.org/officeDocument/2006/relationships/tags" Target="../tags/tag330.xml"/><Relationship Id="rId194" Type="http://schemas.openxmlformats.org/officeDocument/2006/relationships/tags" Target="../tags/tag351.xml"/><Relationship Id="rId199" Type="http://schemas.openxmlformats.org/officeDocument/2006/relationships/tags" Target="../tags/tag356.xml"/><Relationship Id="rId203" Type="http://schemas.openxmlformats.org/officeDocument/2006/relationships/tags" Target="../tags/tag360.xml"/><Relationship Id="rId208" Type="http://schemas.openxmlformats.org/officeDocument/2006/relationships/tags" Target="../tags/tag365.xml"/><Relationship Id="rId229" Type="http://schemas.openxmlformats.org/officeDocument/2006/relationships/tags" Target="../tags/tag386.xml"/><Relationship Id="rId19" Type="http://schemas.openxmlformats.org/officeDocument/2006/relationships/tags" Target="../tags/tag176.xml"/><Relationship Id="rId224" Type="http://schemas.openxmlformats.org/officeDocument/2006/relationships/tags" Target="../tags/tag381.xml"/><Relationship Id="rId240" Type="http://schemas.openxmlformats.org/officeDocument/2006/relationships/tags" Target="../tags/tag397.xml"/><Relationship Id="rId245" Type="http://schemas.openxmlformats.org/officeDocument/2006/relationships/tags" Target="../tags/tag402.xml"/><Relationship Id="rId14" Type="http://schemas.openxmlformats.org/officeDocument/2006/relationships/tags" Target="../tags/tag171.xml"/><Relationship Id="rId30" Type="http://schemas.openxmlformats.org/officeDocument/2006/relationships/tags" Target="../tags/tag187.xml"/><Relationship Id="rId35" Type="http://schemas.openxmlformats.org/officeDocument/2006/relationships/tags" Target="../tags/tag192.xml"/><Relationship Id="rId56" Type="http://schemas.openxmlformats.org/officeDocument/2006/relationships/tags" Target="../tags/tag213.xml"/><Relationship Id="rId77" Type="http://schemas.openxmlformats.org/officeDocument/2006/relationships/tags" Target="../tags/tag234.xml"/><Relationship Id="rId100" Type="http://schemas.openxmlformats.org/officeDocument/2006/relationships/tags" Target="../tags/tag257.xml"/><Relationship Id="rId105" Type="http://schemas.openxmlformats.org/officeDocument/2006/relationships/tags" Target="../tags/tag262.xml"/><Relationship Id="rId126" Type="http://schemas.openxmlformats.org/officeDocument/2006/relationships/tags" Target="../tags/tag283.xml"/><Relationship Id="rId147" Type="http://schemas.openxmlformats.org/officeDocument/2006/relationships/tags" Target="../tags/tag304.xml"/><Relationship Id="rId168" Type="http://schemas.openxmlformats.org/officeDocument/2006/relationships/tags" Target="../tags/tag325.xml"/><Relationship Id="rId8" Type="http://schemas.openxmlformats.org/officeDocument/2006/relationships/tags" Target="../tags/tag165.xml"/><Relationship Id="rId51" Type="http://schemas.openxmlformats.org/officeDocument/2006/relationships/tags" Target="../tags/tag208.xml"/><Relationship Id="rId72" Type="http://schemas.openxmlformats.org/officeDocument/2006/relationships/tags" Target="../tags/tag229.xml"/><Relationship Id="rId93" Type="http://schemas.openxmlformats.org/officeDocument/2006/relationships/tags" Target="../tags/tag250.xml"/><Relationship Id="rId98" Type="http://schemas.openxmlformats.org/officeDocument/2006/relationships/tags" Target="../tags/tag255.xml"/><Relationship Id="rId121" Type="http://schemas.openxmlformats.org/officeDocument/2006/relationships/tags" Target="../tags/tag278.xml"/><Relationship Id="rId142" Type="http://schemas.openxmlformats.org/officeDocument/2006/relationships/tags" Target="../tags/tag299.xml"/><Relationship Id="rId163" Type="http://schemas.openxmlformats.org/officeDocument/2006/relationships/tags" Target="../tags/tag320.xml"/><Relationship Id="rId184" Type="http://schemas.openxmlformats.org/officeDocument/2006/relationships/tags" Target="../tags/tag341.xml"/><Relationship Id="rId189" Type="http://schemas.openxmlformats.org/officeDocument/2006/relationships/tags" Target="../tags/tag346.xml"/><Relationship Id="rId219" Type="http://schemas.openxmlformats.org/officeDocument/2006/relationships/tags" Target="../tags/tag376.xml"/><Relationship Id="rId3" Type="http://schemas.openxmlformats.org/officeDocument/2006/relationships/tags" Target="../tags/tag160.xml"/><Relationship Id="rId214" Type="http://schemas.openxmlformats.org/officeDocument/2006/relationships/tags" Target="../tags/tag371.xml"/><Relationship Id="rId230" Type="http://schemas.openxmlformats.org/officeDocument/2006/relationships/tags" Target="../tags/tag387.xml"/><Relationship Id="rId235" Type="http://schemas.openxmlformats.org/officeDocument/2006/relationships/tags" Target="../tags/tag392.xml"/><Relationship Id="rId251" Type="http://schemas.openxmlformats.org/officeDocument/2006/relationships/tags" Target="../tags/tag408.xml"/><Relationship Id="rId256" Type="http://schemas.openxmlformats.org/officeDocument/2006/relationships/image" Target="../media/image2.png"/><Relationship Id="rId25" Type="http://schemas.openxmlformats.org/officeDocument/2006/relationships/tags" Target="../tags/tag182.xml"/><Relationship Id="rId46" Type="http://schemas.openxmlformats.org/officeDocument/2006/relationships/tags" Target="../tags/tag203.xml"/><Relationship Id="rId67" Type="http://schemas.openxmlformats.org/officeDocument/2006/relationships/tags" Target="../tags/tag224.xml"/><Relationship Id="rId116" Type="http://schemas.openxmlformats.org/officeDocument/2006/relationships/tags" Target="../tags/tag273.xml"/><Relationship Id="rId137" Type="http://schemas.openxmlformats.org/officeDocument/2006/relationships/tags" Target="../tags/tag294.xml"/><Relationship Id="rId158" Type="http://schemas.openxmlformats.org/officeDocument/2006/relationships/tags" Target="../tags/tag315.xml"/><Relationship Id="rId20" Type="http://schemas.openxmlformats.org/officeDocument/2006/relationships/tags" Target="../tags/tag177.xml"/><Relationship Id="rId41" Type="http://schemas.openxmlformats.org/officeDocument/2006/relationships/tags" Target="../tags/tag198.xml"/><Relationship Id="rId62" Type="http://schemas.openxmlformats.org/officeDocument/2006/relationships/tags" Target="../tags/tag219.xml"/><Relationship Id="rId83" Type="http://schemas.openxmlformats.org/officeDocument/2006/relationships/tags" Target="../tags/tag240.xml"/><Relationship Id="rId88" Type="http://schemas.openxmlformats.org/officeDocument/2006/relationships/tags" Target="../tags/tag245.xml"/><Relationship Id="rId111" Type="http://schemas.openxmlformats.org/officeDocument/2006/relationships/tags" Target="../tags/tag268.xml"/><Relationship Id="rId132" Type="http://schemas.openxmlformats.org/officeDocument/2006/relationships/tags" Target="../tags/tag289.xml"/><Relationship Id="rId153" Type="http://schemas.openxmlformats.org/officeDocument/2006/relationships/tags" Target="../tags/tag310.xml"/><Relationship Id="rId174" Type="http://schemas.openxmlformats.org/officeDocument/2006/relationships/tags" Target="../tags/tag331.xml"/><Relationship Id="rId179" Type="http://schemas.openxmlformats.org/officeDocument/2006/relationships/tags" Target="../tags/tag336.xml"/><Relationship Id="rId195" Type="http://schemas.openxmlformats.org/officeDocument/2006/relationships/tags" Target="../tags/tag352.xml"/><Relationship Id="rId209" Type="http://schemas.openxmlformats.org/officeDocument/2006/relationships/tags" Target="../tags/tag366.xml"/><Relationship Id="rId190" Type="http://schemas.openxmlformats.org/officeDocument/2006/relationships/tags" Target="../tags/tag347.xml"/><Relationship Id="rId204" Type="http://schemas.openxmlformats.org/officeDocument/2006/relationships/tags" Target="../tags/tag361.xml"/><Relationship Id="rId220" Type="http://schemas.openxmlformats.org/officeDocument/2006/relationships/tags" Target="../tags/tag377.xml"/><Relationship Id="rId225" Type="http://schemas.openxmlformats.org/officeDocument/2006/relationships/tags" Target="../tags/tag382.xml"/><Relationship Id="rId241" Type="http://schemas.openxmlformats.org/officeDocument/2006/relationships/tags" Target="../tags/tag398.xml"/><Relationship Id="rId246" Type="http://schemas.openxmlformats.org/officeDocument/2006/relationships/tags" Target="../tags/tag403.xml"/><Relationship Id="rId15" Type="http://schemas.openxmlformats.org/officeDocument/2006/relationships/tags" Target="../tags/tag172.xml"/><Relationship Id="rId36" Type="http://schemas.openxmlformats.org/officeDocument/2006/relationships/tags" Target="../tags/tag193.xml"/><Relationship Id="rId57" Type="http://schemas.openxmlformats.org/officeDocument/2006/relationships/tags" Target="../tags/tag214.xml"/><Relationship Id="rId106" Type="http://schemas.openxmlformats.org/officeDocument/2006/relationships/tags" Target="../tags/tag263.xml"/><Relationship Id="rId127" Type="http://schemas.openxmlformats.org/officeDocument/2006/relationships/tags" Target="../tags/tag284.xml"/><Relationship Id="rId10" Type="http://schemas.openxmlformats.org/officeDocument/2006/relationships/tags" Target="../tags/tag167.xml"/><Relationship Id="rId31" Type="http://schemas.openxmlformats.org/officeDocument/2006/relationships/tags" Target="../tags/tag188.xml"/><Relationship Id="rId52" Type="http://schemas.openxmlformats.org/officeDocument/2006/relationships/tags" Target="../tags/tag209.xml"/><Relationship Id="rId73" Type="http://schemas.openxmlformats.org/officeDocument/2006/relationships/tags" Target="../tags/tag230.xml"/><Relationship Id="rId78" Type="http://schemas.openxmlformats.org/officeDocument/2006/relationships/tags" Target="../tags/tag235.xml"/><Relationship Id="rId94" Type="http://schemas.openxmlformats.org/officeDocument/2006/relationships/tags" Target="../tags/tag251.xml"/><Relationship Id="rId99" Type="http://schemas.openxmlformats.org/officeDocument/2006/relationships/tags" Target="../tags/tag256.xml"/><Relationship Id="rId101" Type="http://schemas.openxmlformats.org/officeDocument/2006/relationships/tags" Target="../tags/tag258.xml"/><Relationship Id="rId122" Type="http://schemas.openxmlformats.org/officeDocument/2006/relationships/tags" Target="../tags/tag279.xml"/><Relationship Id="rId143" Type="http://schemas.openxmlformats.org/officeDocument/2006/relationships/tags" Target="../tags/tag300.xml"/><Relationship Id="rId148" Type="http://schemas.openxmlformats.org/officeDocument/2006/relationships/tags" Target="../tags/tag305.xml"/><Relationship Id="rId164" Type="http://schemas.openxmlformats.org/officeDocument/2006/relationships/tags" Target="../tags/tag321.xml"/><Relationship Id="rId169" Type="http://schemas.openxmlformats.org/officeDocument/2006/relationships/tags" Target="../tags/tag326.xml"/><Relationship Id="rId185" Type="http://schemas.openxmlformats.org/officeDocument/2006/relationships/tags" Target="../tags/tag342.xml"/><Relationship Id="rId4" Type="http://schemas.openxmlformats.org/officeDocument/2006/relationships/tags" Target="../tags/tag161.xml"/><Relationship Id="rId9" Type="http://schemas.openxmlformats.org/officeDocument/2006/relationships/tags" Target="../tags/tag166.xml"/><Relationship Id="rId180" Type="http://schemas.openxmlformats.org/officeDocument/2006/relationships/tags" Target="../tags/tag337.xml"/><Relationship Id="rId210" Type="http://schemas.openxmlformats.org/officeDocument/2006/relationships/tags" Target="../tags/tag367.xml"/><Relationship Id="rId215" Type="http://schemas.openxmlformats.org/officeDocument/2006/relationships/tags" Target="../tags/tag372.xml"/><Relationship Id="rId236" Type="http://schemas.openxmlformats.org/officeDocument/2006/relationships/tags" Target="../tags/tag393.xml"/><Relationship Id="rId257" Type="http://schemas.openxmlformats.org/officeDocument/2006/relationships/image" Target="../media/image3.png"/><Relationship Id="rId26" Type="http://schemas.openxmlformats.org/officeDocument/2006/relationships/tags" Target="../tags/tag183.xml"/><Relationship Id="rId231" Type="http://schemas.openxmlformats.org/officeDocument/2006/relationships/tags" Target="../tags/tag388.xml"/><Relationship Id="rId252" Type="http://schemas.openxmlformats.org/officeDocument/2006/relationships/tags" Target="../tags/tag409.xml"/><Relationship Id="rId47" Type="http://schemas.openxmlformats.org/officeDocument/2006/relationships/tags" Target="../tags/tag204.xml"/><Relationship Id="rId68" Type="http://schemas.openxmlformats.org/officeDocument/2006/relationships/tags" Target="../tags/tag225.xml"/><Relationship Id="rId89" Type="http://schemas.openxmlformats.org/officeDocument/2006/relationships/tags" Target="../tags/tag246.xml"/><Relationship Id="rId112" Type="http://schemas.openxmlformats.org/officeDocument/2006/relationships/tags" Target="../tags/tag269.xml"/><Relationship Id="rId133" Type="http://schemas.openxmlformats.org/officeDocument/2006/relationships/tags" Target="../tags/tag290.xml"/><Relationship Id="rId154" Type="http://schemas.openxmlformats.org/officeDocument/2006/relationships/tags" Target="../tags/tag311.xml"/><Relationship Id="rId175" Type="http://schemas.openxmlformats.org/officeDocument/2006/relationships/tags" Target="../tags/tag332.xml"/><Relationship Id="rId196" Type="http://schemas.openxmlformats.org/officeDocument/2006/relationships/tags" Target="../tags/tag353.xml"/><Relationship Id="rId200" Type="http://schemas.openxmlformats.org/officeDocument/2006/relationships/tags" Target="../tags/tag357.xml"/><Relationship Id="rId16" Type="http://schemas.openxmlformats.org/officeDocument/2006/relationships/tags" Target="../tags/tag173.xml"/><Relationship Id="rId221" Type="http://schemas.openxmlformats.org/officeDocument/2006/relationships/tags" Target="../tags/tag378.xml"/><Relationship Id="rId242" Type="http://schemas.openxmlformats.org/officeDocument/2006/relationships/tags" Target="../tags/tag399.xml"/><Relationship Id="rId37" Type="http://schemas.openxmlformats.org/officeDocument/2006/relationships/tags" Target="../tags/tag194.xml"/><Relationship Id="rId58" Type="http://schemas.openxmlformats.org/officeDocument/2006/relationships/tags" Target="../tags/tag215.xml"/><Relationship Id="rId79" Type="http://schemas.openxmlformats.org/officeDocument/2006/relationships/tags" Target="../tags/tag236.xml"/><Relationship Id="rId102" Type="http://schemas.openxmlformats.org/officeDocument/2006/relationships/tags" Target="../tags/tag259.xml"/><Relationship Id="rId123" Type="http://schemas.openxmlformats.org/officeDocument/2006/relationships/tags" Target="../tags/tag280.xml"/><Relationship Id="rId144" Type="http://schemas.openxmlformats.org/officeDocument/2006/relationships/tags" Target="../tags/tag301.xml"/><Relationship Id="rId90" Type="http://schemas.openxmlformats.org/officeDocument/2006/relationships/tags" Target="../tags/tag247.xml"/><Relationship Id="rId165" Type="http://schemas.openxmlformats.org/officeDocument/2006/relationships/tags" Target="../tags/tag322.xml"/><Relationship Id="rId186" Type="http://schemas.openxmlformats.org/officeDocument/2006/relationships/tags" Target="../tags/tag343.xml"/><Relationship Id="rId211" Type="http://schemas.openxmlformats.org/officeDocument/2006/relationships/tags" Target="../tags/tag368.xml"/><Relationship Id="rId232" Type="http://schemas.openxmlformats.org/officeDocument/2006/relationships/tags" Target="../tags/tag389.xml"/><Relationship Id="rId253" Type="http://schemas.openxmlformats.org/officeDocument/2006/relationships/tags" Target="../tags/tag410.xml"/><Relationship Id="rId27" Type="http://schemas.openxmlformats.org/officeDocument/2006/relationships/tags" Target="../tags/tag184.xml"/><Relationship Id="rId48" Type="http://schemas.openxmlformats.org/officeDocument/2006/relationships/tags" Target="../tags/tag205.xml"/><Relationship Id="rId69" Type="http://schemas.openxmlformats.org/officeDocument/2006/relationships/tags" Target="../tags/tag226.xml"/><Relationship Id="rId113" Type="http://schemas.openxmlformats.org/officeDocument/2006/relationships/tags" Target="../tags/tag270.xml"/><Relationship Id="rId134" Type="http://schemas.openxmlformats.org/officeDocument/2006/relationships/tags" Target="../tags/tag291.xml"/><Relationship Id="rId80" Type="http://schemas.openxmlformats.org/officeDocument/2006/relationships/tags" Target="../tags/tag237.xml"/><Relationship Id="rId155" Type="http://schemas.openxmlformats.org/officeDocument/2006/relationships/tags" Target="../tags/tag312.xml"/><Relationship Id="rId176" Type="http://schemas.openxmlformats.org/officeDocument/2006/relationships/tags" Target="../tags/tag333.xml"/><Relationship Id="rId197" Type="http://schemas.openxmlformats.org/officeDocument/2006/relationships/tags" Target="../tags/tag354.xml"/><Relationship Id="rId201" Type="http://schemas.openxmlformats.org/officeDocument/2006/relationships/tags" Target="../tags/tag358.xml"/><Relationship Id="rId222" Type="http://schemas.openxmlformats.org/officeDocument/2006/relationships/tags" Target="../tags/tag379.xml"/><Relationship Id="rId243" Type="http://schemas.openxmlformats.org/officeDocument/2006/relationships/tags" Target="../tags/tag400.xml"/><Relationship Id="rId17" Type="http://schemas.openxmlformats.org/officeDocument/2006/relationships/tags" Target="../tags/tag174.xml"/><Relationship Id="rId38" Type="http://schemas.openxmlformats.org/officeDocument/2006/relationships/tags" Target="../tags/tag195.xml"/><Relationship Id="rId59" Type="http://schemas.openxmlformats.org/officeDocument/2006/relationships/tags" Target="../tags/tag216.xml"/><Relationship Id="rId103" Type="http://schemas.openxmlformats.org/officeDocument/2006/relationships/tags" Target="../tags/tag260.xml"/><Relationship Id="rId124" Type="http://schemas.openxmlformats.org/officeDocument/2006/relationships/tags" Target="../tags/tag28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6" Type="http://schemas.openxmlformats.org/officeDocument/2006/relationships/tags" Target="../tags/tag803.xml"/><Relationship Id="rId117" Type="http://schemas.openxmlformats.org/officeDocument/2006/relationships/tags" Target="../tags/tag894.xml"/><Relationship Id="rId21" Type="http://schemas.openxmlformats.org/officeDocument/2006/relationships/tags" Target="../tags/tag798.xml"/><Relationship Id="rId42" Type="http://schemas.openxmlformats.org/officeDocument/2006/relationships/tags" Target="../tags/tag819.xml"/><Relationship Id="rId47" Type="http://schemas.openxmlformats.org/officeDocument/2006/relationships/tags" Target="../tags/tag824.xml"/><Relationship Id="rId63" Type="http://schemas.openxmlformats.org/officeDocument/2006/relationships/tags" Target="../tags/tag840.xml"/><Relationship Id="rId68" Type="http://schemas.openxmlformats.org/officeDocument/2006/relationships/tags" Target="../tags/tag845.xml"/><Relationship Id="rId84" Type="http://schemas.openxmlformats.org/officeDocument/2006/relationships/tags" Target="../tags/tag861.xml"/><Relationship Id="rId89" Type="http://schemas.openxmlformats.org/officeDocument/2006/relationships/tags" Target="../tags/tag866.xml"/><Relationship Id="rId112" Type="http://schemas.openxmlformats.org/officeDocument/2006/relationships/tags" Target="../tags/tag889.xml"/><Relationship Id="rId133" Type="http://schemas.openxmlformats.org/officeDocument/2006/relationships/tags" Target="../tags/tag910.xml"/><Relationship Id="rId138" Type="http://schemas.openxmlformats.org/officeDocument/2006/relationships/tags" Target="../tags/tag915.xml"/><Relationship Id="rId154" Type="http://schemas.openxmlformats.org/officeDocument/2006/relationships/tags" Target="../tags/tag931.xml"/><Relationship Id="rId159" Type="http://schemas.openxmlformats.org/officeDocument/2006/relationships/tags" Target="../tags/tag936.xml"/><Relationship Id="rId175" Type="http://schemas.openxmlformats.org/officeDocument/2006/relationships/tags" Target="../tags/tag952.xml"/><Relationship Id="rId170" Type="http://schemas.openxmlformats.org/officeDocument/2006/relationships/tags" Target="../tags/tag947.xml"/><Relationship Id="rId16" Type="http://schemas.openxmlformats.org/officeDocument/2006/relationships/tags" Target="../tags/tag793.xml"/><Relationship Id="rId107" Type="http://schemas.openxmlformats.org/officeDocument/2006/relationships/tags" Target="../tags/tag884.xml"/><Relationship Id="rId11" Type="http://schemas.openxmlformats.org/officeDocument/2006/relationships/tags" Target="../tags/tag788.xml"/><Relationship Id="rId32" Type="http://schemas.openxmlformats.org/officeDocument/2006/relationships/tags" Target="../tags/tag809.xml"/><Relationship Id="rId37" Type="http://schemas.openxmlformats.org/officeDocument/2006/relationships/tags" Target="../tags/tag814.xml"/><Relationship Id="rId53" Type="http://schemas.openxmlformats.org/officeDocument/2006/relationships/tags" Target="../tags/tag830.xml"/><Relationship Id="rId58" Type="http://schemas.openxmlformats.org/officeDocument/2006/relationships/tags" Target="../tags/tag835.xml"/><Relationship Id="rId74" Type="http://schemas.openxmlformats.org/officeDocument/2006/relationships/tags" Target="../tags/tag851.xml"/><Relationship Id="rId79" Type="http://schemas.openxmlformats.org/officeDocument/2006/relationships/tags" Target="../tags/tag856.xml"/><Relationship Id="rId102" Type="http://schemas.openxmlformats.org/officeDocument/2006/relationships/tags" Target="../tags/tag879.xml"/><Relationship Id="rId123" Type="http://schemas.openxmlformats.org/officeDocument/2006/relationships/tags" Target="../tags/tag900.xml"/><Relationship Id="rId128" Type="http://schemas.openxmlformats.org/officeDocument/2006/relationships/tags" Target="../tags/tag905.xml"/><Relationship Id="rId144" Type="http://schemas.openxmlformats.org/officeDocument/2006/relationships/tags" Target="../tags/tag921.xml"/><Relationship Id="rId149" Type="http://schemas.openxmlformats.org/officeDocument/2006/relationships/tags" Target="../tags/tag926.xml"/><Relationship Id="rId5" Type="http://schemas.openxmlformats.org/officeDocument/2006/relationships/tags" Target="../tags/tag782.xml"/><Relationship Id="rId90" Type="http://schemas.openxmlformats.org/officeDocument/2006/relationships/tags" Target="../tags/tag867.xml"/><Relationship Id="rId95" Type="http://schemas.openxmlformats.org/officeDocument/2006/relationships/tags" Target="../tags/tag872.xml"/><Relationship Id="rId160" Type="http://schemas.openxmlformats.org/officeDocument/2006/relationships/tags" Target="../tags/tag937.xml"/><Relationship Id="rId165" Type="http://schemas.openxmlformats.org/officeDocument/2006/relationships/tags" Target="../tags/tag942.xml"/><Relationship Id="rId181" Type="http://schemas.openxmlformats.org/officeDocument/2006/relationships/tags" Target="../tags/tag958.xml"/><Relationship Id="rId186" Type="http://schemas.openxmlformats.org/officeDocument/2006/relationships/notesSlide" Target="../notesSlides/notesSlide9.xml"/><Relationship Id="rId22" Type="http://schemas.openxmlformats.org/officeDocument/2006/relationships/tags" Target="../tags/tag799.xml"/><Relationship Id="rId27" Type="http://schemas.openxmlformats.org/officeDocument/2006/relationships/tags" Target="../tags/tag804.xml"/><Relationship Id="rId43" Type="http://schemas.openxmlformats.org/officeDocument/2006/relationships/tags" Target="../tags/tag820.xml"/><Relationship Id="rId48" Type="http://schemas.openxmlformats.org/officeDocument/2006/relationships/tags" Target="../tags/tag825.xml"/><Relationship Id="rId64" Type="http://schemas.openxmlformats.org/officeDocument/2006/relationships/tags" Target="../tags/tag841.xml"/><Relationship Id="rId69" Type="http://schemas.openxmlformats.org/officeDocument/2006/relationships/tags" Target="../tags/tag846.xml"/><Relationship Id="rId113" Type="http://schemas.openxmlformats.org/officeDocument/2006/relationships/tags" Target="../tags/tag890.xml"/><Relationship Id="rId118" Type="http://schemas.openxmlformats.org/officeDocument/2006/relationships/tags" Target="../tags/tag895.xml"/><Relationship Id="rId134" Type="http://schemas.openxmlformats.org/officeDocument/2006/relationships/tags" Target="../tags/tag911.xml"/><Relationship Id="rId139" Type="http://schemas.openxmlformats.org/officeDocument/2006/relationships/tags" Target="../tags/tag916.xml"/><Relationship Id="rId80" Type="http://schemas.openxmlformats.org/officeDocument/2006/relationships/tags" Target="../tags/tag857.xml"/><Relationship Id="rId85" Type="http://schemas.openxmlformats.org/officeDocument/2006/relationships/tags" Target="../tags/tag862.xml"/><Relationship Id="rId150" Type="http://schemas.openxmlformats.org/officeDocument/2006/relationships/tags" Target="../tags/tag927.xml"/><Relationship Id="rId155" Type="http://schemas.openxmlformats.org/officeDocument/2006/relationships/tags" Target="../tags/tag932.xml"/><Relationship Id="rId171" Type="http://schemas.openxmlformats.org/officeDocument/2006/relationships/tags" Target="../tags/tag948.xml"/><Relationship Id="rId176" Type="http://schemas.openxmlformats.org/officeDocument/2006/relationships/tags" Target="../tags/tag953.xml"/><Relationship Id="rId12" Type="http://schemas.openxmlformats.org/officeDocument/2006/relationships/tags" Target="../tags/tag789.xml"/><Relationship Id="rId17" Type="http://schemas.openxmlformats.org/officeDocument/2006/relationships/tags" Target="../tags/tag794.xml"/><Relationship Id="rId33" Type="http://schemas.openxmlformats.org/officeDocument/2006/relationships/tags" Target="../tags/tag810.xml"/><Relationship Id="rId38" Type="http://schemas.openxmlformats.org/officeDocument/2006/relationships/tags" Target="../tags/tag815.xml"/><Relationship Id="rId59" Type="http://schemas.openxmlformats.org/officeDocument/2006/relationships/tags" Target="../tags/tag836.xml"/><Relationship Id="rId103" Type="http://schemas.openxmlformats.org/officeDocument/2006/relationships/tags" Target="../tags/tag880.xml"/><Relationship Id="rId108" Type="http://schemas.openxmlformats.org/officeDocument/2006/relationships/tags" Target="../tags/tag885.xml"/><Relationship Id="rId124" Type="http://schemas.openxmlformats.org/officeDocument/2006/relationships/tags" Target="../tags/tag901.xml"/><Relationship Id="rId129" Type="http://schemas.openxmlformats.org/officeDocument/2006/relationships/tags" Target="../tags/tag906.xml"/><Relationship Id="rId54" Type="http://schemas.openxmlformats.org/officeDocument/2006/relationships/tags" Target="../tags/tag831.xml"/><Relationship Id="rId70" Type="http://schemas.openxmlformats.org/officeDocument/2006/relationships/tags" Target="../tags/tag847.xml"/><Relationship Id="rId75" Type="http://schemas.openxmlformats.org/officeDocument/2006/relationships/tags" Target="../tags/tag852.xml"/><Relationship Id="rId91" Type="http://schemas.openxmlformats.org/officeDocument/2006/relationships/tags" Target="../tags/tag868.xml"/><Relationship Id="rId96" Type="http://schemas.openxmlformats.org/officeDocument/2006/relationships/tags" Target="../tags/tag873.xml"/><Relationship Id="rId140" Type="http://schemas.openxmlformats.org/officeDocument/2006/relationships/tags" Target="../tags/tag917.xml"/><Relationship Id="rId145" Type="http://schemas.openxmlformats.org/officeDocument/2006/relationships/tags" Target="../tags/tag922.xml"/><Relationship Id="rId161" Type="http://schemas.openxmlformats.org/officeDocument/2006/relationships/tags" Target="../tags/tag938.xml"/><Relationship Id="rId166" Type="http://schemas.openxmlformats.org/officeDocument/2006/relationships/tags" Target="../tags/tag943.xml"/><Relationship Id="rId182" Type="http://schemas.openxmlformats.org/officeDocument/2006/relationships/tags" Target="../tags/tag959.xml"/><Relationship Id="rId187" Type="http://schemas.openxmlformats.org/officeDocument/2006/relationships/image" Target="../media/image5.png"/><Relationship Id="rId1" Type="http://schemas.openxmlformats.org/officeDocument/2006/relationships/tags" Target="../tags/tag778.xml"/><Relationship Id="rId6" Type="http://schemas.openxmlformats.org/officeDocument/2006/relationships/tags" Target="../tags/tag783.xml"/><Relationship Id="rId23" Type="http://schemas.openxmlformats.org/officeDocument/2006/relationships/tags" Target="../tags/tag800.xml"/><Relationship Id="rId28" Type="http://schemas.openxmlformats.org/officeDocument/2006/relationships/tags" Target="../tags/tag805.xml"/><Relationship Id="rId49" Type="http://schemas.openxmlformats.org/officeDocument/2006/relationships/tags" Target="../tags/tag826.xml"/><Relationship Id="rId114" Type="http://schemas.openxmlformats.org/officeDocument/2006/relationships/tags" Target="../tags/tag891.xml"/><Relationship Id="rId119" Type="http://schemas.openxmlformats.org/officeDocument/2006/relationships/tags" Target="../tags/tag896.xml"/><Relationship Id="rId44" Type="http://schemas.openxmlformats.org/officeDocument/2006/relationships/tags" Target="../tags/tag821.xml"/><Relationship Id="rId60" Type="http://schemas.openxmlformats.org/officeDocument/2006/relationships/tags" Target="../tags/tag837.xml"/><Relationship Id="rId65" Type="http://schemas.openxmlformats.org/officeDocument/2006/relationships/tags" Target="../tags/tag842.xml"/><Relationship Id="rId81" Type="http://schemas.openxmlformats.org/officeDocument/2006/relationships/tags" Target="../tags/tag858.xml"/><Relationship Id="rId86" Type="http://schemas.openxmlformats.org/officeDocument/2006/relationships/tags" Target="../tags/tag863.xml"/><Relationship Id="rId130" Type="http://schemas.openxmlformats.org/officeDocument/2006/relationships/tags" Target="../tags/tag907.xml"/><Relationship Id="rId135" Type="http://schemas.openxmlformats.org/officeDocument/2006/relationships/tags" Target="../tags/tag912.xml"/><Relationship Id="rId151" Type="http://schemas.openxmlformats.org/officeDocument/2006/relationships/tags" Target="../tags/tag928.xml"/><Relationship Id="rId156" Type="http://schemas.openxmlformats.org/officeDocument/2006/relationships/tags" Target="../tags/tag933.xml"/><Relationship Id="rId177" Type="http://schemas.openxmlformats.org/officeDocument/2006/relationships/tags" Target="../tags/tag954.xml"/><Relationship Id="rId172" Type="http://schemas.openxmlformats.org/officeDocument/2006/relationships/tags" Target="../tags/tag949.xml"/><Relationship Id="rId13" Type="http://schemas.openxmlformats.org/officeDocument/2006/relationships/tags" Target="../tags/tag790.xml"/><Relationship Id="rId18" Type="http://schemas.openxmlformats.org/officeDocument/2006/relationships/tags" Target="../tags/tag795.xml"/><Relationship Id="rId39" Type="http://schemas.openxmlformats.org/officeDocument/2006/relationships/tags" Target="../tags/tag816.xml"/><Relationship Id="rId109" Type="http://schemas.openxmlformats.org/officeDocument/2006/relationships/tags" Target="../tags/tag886.xml"/><Relationship Id="rId34" Type="http://schemas.openxmlformats.org/officeDocument/2006/relationships/tags" Target="../tags/tag811.xml"/><Relationship Id="rId50" Type="http://schemas.openxmlformats.org/officeDocument/2006/relationships/tags" Target="../tags/tag827.xml"/><Relationship Id="rId55" Type="http://schemas.openxmlformats.org/officeDocument/2006/relationships/tags" Target="../tags/tag832.xml"/><Relationship Id="rId76" Type="http://schemas.openxmlformats.org/officeDocument/2006/relationships/tags" Target="../tags/tag853.xml"/><Relationship Id="rId97" Type="http://schemas.openxmlformats.org/officeDocument/2006/relationships/tags" Target="../tags/tag874.xml"/><Relationship Id="rId104" Type="http://schemas.openxmlformats.org/officeDocument/2006/relationships/tags" Target="../tags/tag881.xml"/><Relationship Id="rId120" Type="http://schemas.openxmlformats.org/officeDocument/2006/relationships/tags" Target="../tags/tag897.xml"/><Relationship Id="rId125" Type="http://schemas.openxmlformats.org/officeDocument/2006/relationships/tags" Target="../tags/tag902.xml"/><Relationship Id="rId141" Type="http://schemas.openxmlformats.org/officeDocument/2006/relationships/tags" Target="../tags/tag918.xml"/><Relationship Id="rId146" Type="http://schemas.openxmlformats.org/officeDocument/2006/relationships/tags" Target="../tags/tag923.xml"/><Relationship Id="rId167" Type="http://schemas.openxmlformats.org/officeDocument/2006/relationships/tags" Target="../tags/tag944.xml"/><Relationship Id="rId7" Type="http://schemas.openxmlformats.org/officeDocument/2006/relationships/tags" Target="../tags/tag784.xml"/><Relationship Id="rId71" Type="http://schemas.openxmlformats.org/officeDocument/2006/relationships/tags" Target="../tags/tag848.xml"/><Relationship Id="rId92" Type="http://schemas.openxmlformats.org/officeDocument/2006/relationships/tags" Target="../tags/tag869.xml"/><Relationship Id="rId162" Type="http://schemas.openxmlformats.org/officeDocument/2006/relationships/tags" Target="../tags/tag939.xml"/><Relationship Id="rId183" Type="http://schemas.openxmlformats.org/officeDocument/2006/relationships/tags" Target="../tags/tag960.xml"/><Relationship Id="rId2" Type="http://schemas.openxmlformats.org/officeDocument/2006/relationships/tags" Target="../tags/tag779.xml"/><Relationship Id="rId29" Type="http://schemas.openxmlformats.org/officeDocument/2006/relationships/tags" Target="../tags/tag806.xml"/><Relationship Id="rId24" Type="http://schemas.openxmlformats.org/officeDocument/2006/relationships/tags" Target="../tags/tag801.xml"/><Relationship Id="rId40" Type="http://schemas.openxmlformats.org/officeDocument/2006/relationships/tags" Target="../tags/tag817.xml"/><Relationship Id="rId45" Type="http://schemas.openxmlformats.org/officeDocument/2006/relationships/tags" Target="../tags/tag822.xml"/><Relationship Id="rId66" Type="http://schemas.openxmlformats.org/officeDocument/2006/relationships/tags" Target="../tags/tag843.xml"/><Relationship Id="rId87" Type="http://schemas.openxmlformats.org/officeDocument/2006/relationships/tags" Target="../tags/tag864.xml"/><Relationship Id="rId110" Type="http://schemas.openxmlformats.org/officeDocument/2006/relationships/tags" Target="../tags/tag887.xml"/><Relationship Id="rId115" Type="http://schemas.openxmlformats.org/officeDocument/2006/relationships/tags" Target="../tags/tag892.xml"/><Relationship Id="rId131" Type="http://schemas.openxmlformats.org/officeDocument/2006/relationships/tags" Target="../tags/tag908.xml"/><Relationship Id="rId136" Type="http://schemas.openxmlformats.org/officeDocument/2006/relationships/tags" Target="../tags/tag913.xml"/><Relationship Id="rId157" Type="http://schemas.openxmlformats.org/officeDocument/2006/relationships/tags" Target="../tags/tag934.xml"/><Relationship Id="rId178" Type="http://schemas.openxmlformats.org/officeDocument/2006/relationships/tags" Target="../tags/tag955.xml"/><Relationship Id="rId61" Type="http://schemas.openxmlformats.org/officeDocument/2006/relationships/tags" Target="../tags/tag838.xml"/><Relationship Id="rId82" Type="http://schemas.openxmlformats.org/officeDocument/2006/relationships/tags" Target="../tags/tag859.xml"/><Relationship Id="rId152" Type="http://schemas.openxmlformats.org/officeDocument/2006/relationships/tags" Target="../tags/tag929.xml"/><Relationship Id="rId173" Type="http://schemas.openxmlformats.org/officeDocument/2006/relationships/tags" Target="../tags/tag950.xml"/><Relationship Id="rId19" Type="http://schemas.openxmlformats.org/officeDocument/2006/relationships/tags" Target="../tags/tag796.xml"/><Relationship Id="rId14" Type="http://schemas.openxmlformats.org/officeDocument/2006/relationships/tags" Target="../tags/tag791.xml"/><Relationship Id="rId30" Type="http://schemas.openxmlformats.org/officeDocument/2006/relationships/tags" Target="../tags/tag807.xml"/><Relationship Id="rId35" Type="http://schemas.openxmlformats.org/officeDocument/2006/relationships/tags" Target="../tags/tag812.xml"/><Relationship Id="rId56" Type="http://schemas.openxmlformats.org/officeDocument/2006/relationships/tags" Target="../tags/tag833.xml"/><Relationship Id="rId77" Type="http://schemas.openxmlformats.org/officeDocument/2006/relationships/tags" Target="../tags/tag854.xml"/><Relationship Id="rId100" Type="http://schemas.openxmlformats.org/officeDocument/2006/relationships/tags" Target="../tags/tag877.xml"/><Relationship Id="rId105" Type="http://schemas.openxmlformats.org/officeDocument/2006/relationships/tags" Target="../tags/tag882.xml"/><Relationship Id="rId126" Type="http://schemas.openxmlformats.org/officeDocument/2006/relationships/tags" Target="../tags/tag903.xml"/><Relationship Id="rId147" Type="http://schemas.openxmlformats.org/officeDocument/2006/relationships/tags" Target="../tags/tag924.xml"/><Relationship Id="rId168" Type="http://schemas.openxmlformats.org/officeDocument/2006/relationships/tags" Target="../tags/tag945.xml"/><Relationship Id="rId8" Type="http://schemas.openxmlformats.org/officeDocument/2006/relationships/tags" Target="../tags/tag785.xml"/><Relationship Id="rId51" Type="http://schemas.openxmlformats.org/officeDocument/2006/relationships/tags" Target="../tags/tag828.xml"/><Relationship Id="rId72" Type="http://schemas.openxmlformats.org/officeDocument/2006/relationships/tags" Target="../tags/tag849.xml"/><Relationship Id="rId93" Type="http://schemas.openxmlformats.org/officeDocument/2006/relationships/tags" Target="../tags/tag870.xml"/><Relationship Id="rId98" Type="http://schemas.openxmlformats.org/officeDocument/2006/relationships/tags" Target="../tags/tag875.xml"/><Relationship Id="rId121" Type="http://schemas.openxmlformats.org/officeDocument/2006/relationships/tags" Target="../tags/tag898.xml"/><Relationship Id="rId142" Type="http://schemas.openxmlformats.org/officeDocument/2006/relationships/tags" Target="../tags/tag919.xml"/><Relationship Id="rId163" Type="http://schemas.openxmlformats.org/officeDocument/2006/relationships/tags" Target="../tags/tag940.xml"/><Relationship Id="rId184" Type="http://schemas.openxmlformats.org/officeDocument/2006/relationships/tags" Target="../tags/tag961.xml"/><Relationship Id="rId3" Type="http://schemas.openxmlformats.org/officeDocument/2006/relationships/tags" Target="../tags/tag780.xml"/><Relationship Id="rId25" Type="http://schemas.openxmlformats.org/officeDocument/2006/relationships/tags" Target="../tags/tag802.xml"/><Relationship Id="rId46" Type="http://schemas.openxmlformats.org/officeDocument/2006/relationships/tags" Target="../tags/tag823.xml"/><Relationship Id="rId67" Type="http://schemas.openxmlformats.org/officeDocument/2006/relationships/tags" Target="../tags/tag844.xml"/><Relationship Id="rId116" Type="http://schemas.openxmlformats.org/officeDocument/2006/relationships/tags" Target="../tags/tag893.xml"/><Relationship Id="rId137" Type="http://schemas.openxmlformats.org/officeDocument/2006/relationships/tags" Target="../tags/tag914.xml"/><Relationship Id="rId158" Type="http://schemas.openxmlformats.org/officeDocument/2006/relationships/tags" Target="../tags/tag935.xml"/><Relationship Id="rId20" Type="http://schemas.openxmlformats.org/officeDocument/2006/relationships/tags" Target="../tags/tag797.xml"/><Relationship Id="rId41" Type="http://schemas.openxmlformats.org/officeDocument/2006/relationships/tags" Target="../tags/tag818.xml"/><Relationship Id="rId62" Type="http://schemas.openxmlformats.org/officeDocument/2006/relationships/tags" Target="../tags/tag839.xml"/><Relationship Id="rId83" Type="http://schemas.openxmlformats.org/officeDocument/2006/relationships/tags" Target="../tags/tag860.xml"/><Relationship Id="rId88" Type="http://schemas.openxmlformats.org/officeDocument/2006/relationships/tags" Target="../tags/tag865.xml"/><Relationship Id="rId111" Type="http://schemas.openxmlformats.org/officeDocument/2006/relationships/tags" Target="../tags/tag888.xml"/><Relationship Id="rId132" Type="http://schemas.openxmlformats.org/officeDocument/2006/relationships/tags" Target="../tags/tag909.xml"/><Relationship Id="rId153" Type="http://schemas.openxmlformats.org/officeDocument/2006/relationships/tags" Target="../tags/tag930.xml"/><Relationship Id="rId174" Type="http://schemas.openxmlformats.org/officeDocument/2006/relationships/tags" Target="../tags/tag951.xml"/><Relationship Id="rId179" Type="http://schemas.openxmlformats.org/officeDocument/2006/relationships/tags" Target="../tags/tag956.xml"/><Relationship Id="rId15" Type="http://schemas.openxmlformats.org/officeDocument/2006/relationships/tags" Target="../tags/tag792.xml"/><Relationship Id="rId36" Type="http://schemas.openxmlformats.org/officeDocument/2006/relationships/tags" Target="../tags/tag813.xml"/><Relationship Id="rId57" Type="http://schemas.openxmlformats.org/officeDocument/2006/relationships/tags" Target="../tags/tag834.xml"/><Relationship Id="rId106" Type="http://schemas.openxmlformats.org/officeDocument/2006/relationships/tags" Target="../tags/tag883.xml"/><Relationship Id="rId127" Type="http://schemas.openxmlformats.org/officeDocument/2006/relationships/tags" Target="../tags/tag904.xml"/><Relationship Id="rId10" Type="http://schemas.openxmlformats.org/officeDocument/2006/relationships/tags" Target="../tags/tag787.xml"/><Relationship Id="rId31" Type="http://schemas.openxmlformats.org/officeDocument/2006/relationships/tags" Target="../tags/tag808.xml"/><Relationship Id="rId52" Type="http://schemas.openxmlformats.org/officeDocument/2006/relationships/tags" Target="../tags/tag829.xml"/><Relationship Id="rId73" Type="http://schemas.openxmlformats.org/officeDocument/2006/relationships/tags" Target="../tags/tag850.xml"/><Relationship Id="rId78" Type="http://schemas.openxmlformats.org/officeDocument/2006/relationships/tags" Target="../tags/tag855.xml"/><Relationship Id="rId94" Type="http://schemas.openxmlformats.org/officeDocument/2006/relationships/tags" Target="../tags/tag871.xml"/><Relationship Id="rId99" Type="http://schemas.openxmlformats.org/officeDocument/2006/relationships/tags" Target="../tags/tag876.xml"/><Relationship Id="rId101" Type="http://schemas.openxmlformats.org/officeDocument/2006/relationships/tags" Target="../tags/tag878.xml"/><Relationship Id="rId122" Type="http://schemas.openxmlformats.org/officeDocument/2006/relationships/tags" Target="../tags/tag899.xml"/><Relationship Id="rId143" Type="http://schemas.openxmlformats.org/officeDocument/2006/relationships/tags" Target="../tags/tag920.xml"/><Relationship Id="rId148" Type="http://schemas.openxmlformats.org/officeDocument/2006/relationships/tags" Target="../tags/tag925.xml"/><Relationship Id="rId164" Type="http://schemas.openxmlformats.org/officeDocument/2006/relationships/tags" Target="../tags/tag941.xml"/><Relationship Id="rId169" Type="http://schemas.openxmlformats.org/officeDocument/2006/relationships/tags" Target="../tags/tag946.xml"/><Relationship Id="rId185" Type="http://schemas.openxmlformats.org/officeDocument/2006/relationships/slideLayout" Target="../slideLayouts/slideLayout1.xml"/><Relationship Id="rId4" Type="http://schemas.openxmlformats.org/officeDocument/2006/relationships/tags" Target="../tags/tag781.xml"/><Relationship Id="rId9" Type="http://schemas.openxmlformats.org/officeDocument/2006/relationships/tags" Target="../tags/tag786.xml"/><Relationship Id="rId180" Type="http://schemas.openxmlformats.org/officeDocument/2006/relationships/tags" Target="../tags/tag957.xml"/></Relationships>
</file>

<file path=ppt/slides/_rels/slide13.xml.rels><?xml version="1.0" encoding="UTF-8" standalone="yes"?>
<Relationships xmlns="http://schemas.openxmlformats.org/package/2006/relationships"><Relationship Id="rId26" Type="http://schemas.openxmlformats.org/officeDocument/2006/relationships/tags" Target="../tags/tag987.xml"/><Relationship Id="rId117" Type="http://schemas.openxmlformats.org/officeDocument/2006/relationships/tags" Target="../tags/tag1078.xml"/><Relationship Id="rId21" Type="http://schemas.openxmlformats.org/officeDocument/2006/relationships/tags" Target="../tags/tag982.xml"/><Relationship Id="rId42" Type="http://schemas.openxmlformats.org/officeDocument/2006/relationships/tags" Target="../tags/tag1003.xml"/><Relationship Id="rId47" Type="http://schemas.openxmlformats.org/officeDocument/2006/relationships/tags" Target="../tags/tag1008.xml"/><Relationship Id="rId63" Type="http://schemas.openxmlformats.org/officeDocument/2006/relationships/tags" Target="../tags/tag1024.xml"/><Relationship Id="rId68" Type="http://schemas.openxmlformats.org/officeDocument/2006/relationships/tags" Target="../tags/tag1029.xml"/><Relationship Id="rId84" Type="http://schemas.openxmlformats.org/officeDocument/2006/relationships/tags" Target="../tags/tag1045.xml"/><Relationship Id="rId89" Type="http://schemas.openxmlformats.org/officeDocument/2006/relationships/tags" Target="../tags/tag1050.xml"/><Relationship Id="rId112" Type="http://schemas.openxmlformats.org/officeDocument/2006/relationships/tags" Target="../tags/tag1073.xml"/><Relationship Id="rId133" Type="http://schemas.openxmlformats.org/officeDocument/2006/relationships/tags" Target="../tags/tag1094.xml"/><Relationship Id="rId138" Type="http://schemas.openxmlformats.org/officeDocument/2006/relationships/tags" Target="../tags/tag1099.xml"/><Relationship Id="rId154" Type="http://schemas.openxmlformats.org/officeDocument/2006/relationships/tags" Target="../tags/tag1115.xml"/><Relationship Id="rId159" Type="http://schemas.openxmlformats.org/officeDocument/2006/relationships/tags" Target="../tags/tag1120.xml"/><Relationship Id="rId175" Type="http://schemas.openxmlformats.org/officeDocument/2006/relationships/tags" Target="../tags/tag1136.xml"/><Relationship Id="rId170" Type="http://schemas.openxmlformats.org/officeDocument/2006/relationships/tags" Target="../tags/tag1131.xml"/><Relationship Id="rId16" Type="http://schemas.openxmlformats.org/officeDocument/2006/relationships/tags" Target="../tags/tag977.xml"/><Relationship Id="rId107" Type="http://schemas.openxmlformats.org/officeDocument/2006/relationships/tags" Target="../tags/tag1068.xml"/><Relationship Id="rId11" Type="http://schemas.openxmlformats.org/officeDocument/2006/relationships/tags" Target="../tags/tag972.xml"/><Relationship Id="rId32" Type="http://schemas.openxmlformats.org/officeDocument/2006/relationships/tags" Target="../tags/tag993.xml"/><Relationship Id="rId37" Type="http://schemas.openxmlformats.org/officeDocument/2006/relationships/tags" Target="../tags/tag998.xml"/><Relationship Id="rId53" Type="http://schemas.openxmlformats.org/officeDocument/2006/relationships/tags" Target="../tags/tag1014.xml"/><Relationship Id="rId58" Type="http://schemas.openxmlformats.org/officeDocument/2006/relationships/tags" Target="../tags/tag1019.xml"/><Relationship Id="rId74" Type="http://schemas.openxmlformats.org/officeDocument/2006/relationships/tags" Target="../tags/tag1035.xml"/><Relationship Id="rId79" Type="http://schemas.openxmlformats.org/officeDocument/2006/relationships/tags" Target="../tags/tag1040.xml"/><Relationship Id="rId102" Type="http://schemas.openxmlformats.org/officeDocument/2006/relationships/tags" Target="../tags/tag1063.xml"/><Relationship Id="rId123" Type="http://schemas.openxmlformats.org/officeDocument/2006/relationships/tags" Target="../tags/tag1084.xml"/><Relationship Id="rId128" Type="http://schemas.openxmlformats.org/officeDocument/2006/relationships/tags" Target="../tags/tag1089.xml"/><Relationship Id="rId144" Type="http://schemas.openxmlformats.org/officeDocument/2006/relationships/tags" Target="../tags/tag1105.xml"/><Relationship Id="rId149" Type="http://schemas.openxmlformats.org/officeDocument/2006/relationships/tags" Target="../tags/tag1110.xml"/><Relationship Id="rId5" Type="http://schemas.openxmlformats.org/officeDocument/2006/relationships/tags" Target="../tags/tag966.xml"/><Relationship Id="rId90" Type="http://schemas.openxmlformats.org/officeDocument/2006/relationships/tags" Target="../tags/tag1051.xml"/><Relationship Id="rId95" Type="http://schemas.openxmlformats.org/officeDocument/2006/relationships/tags" Target="../tags/tag1056.xml"/><Relationship Id="rId160" Type="http://schemas.openxmlformats.org/officeDocument/2006/relationships/tags" Target="../tags/tag1121.xml"/><Relationship Id="rId165" Type="http://schemas.openxmlformats.org/officeDocument/2006/relationships/tags" Target="../tags/tag1126.xml"/><Relationship Id="rId181" Type="http://schemas.openxmlformats.org/officeDocument/2006/relationships/tags" Target="../tags/tag1142.xml"/><Relationship Id="rId186" Type="http://schemas.openxmlformats.org/officeDocument/2006/relationships/notesSlide" Target="../notesSlides/notesSlide10.xml"/><Relationship Id="rId22" Type="http://schemas.openxmlformats.org/officeDocument/2006/relationships/tags" Target="../tags/tag983.xml"/><Relationship Id="rId27" Type="http://schemas.openxmlformats.org/officeDocument/2006/relationships/tags" Target="../tags/tag988.xml"/><Relationship Id="rId43" Type="http://schemas.openxmlformats.org/officeDocument/2006/relationships/tags" Target="../tags/tag1004.xml"/><Relationship Id="rId48" Type="http://schemas.openxmlformats.org/officeDocument/2006/relationships/tags" Target="../tags/tag1009.xml"/><Relationship Id="rId64" Type="http://schemas.openxmlformats.org/officeDocument/2006/relationships/tags" Target="../tags/tag1025.xml"/><Relationship Id="rId69" Type="http://schemas.openxmlformats.org/officeDocument/2006/relationships/tags" Target="../tags/tag1030.xml"/><Relationship Id="rId113" Type="http://schemas.openxmlformats.org/officeDocument/2006/relationships/tags" Target="../tags/tag1074.xml"/><Relationship Id="rId118" Type="http://schemas.openxmlformats.org/officeDocument/2006/relationships/tags" Target="../tags/tag1079.xml"/><Relationship Id="rId134" Type="http://schemas.openxmlformats.org/officeDocument/2006/relationships/tags" Target="../tags/tag1095.xml"/><Relationship Id="rId139" Type="http://schemas.openxmlformats.org/officeDocument/2006/relationships/tags" Target="../tags/tag1100.xml"/><Relationship Id="rId80" Type="http://schemas.openxmlformats.org/officeDocument/2006/relationships/tags" Target="../tags/tag1041.xml"/><Relationship Id="rId85" Type="http://schemas.openxmlformats.org/officeDocument/2006/relationships/tags" Target="../tags/tag1046.xml"/><Relationship Id="rId150" Type="http://schemas.openxmlformats.org/officeDocument/2006/relationships/tags" Target="../tags/tag1111.xml"/><Relationship Id="rId155" Type="http://schemas.openxmlformats.org/officeDocument/2006/relationships/tags" Target="../tags/tag1116.xml"/><Relationship Id="rId171" Type="http://schemas.openxmlformats.org/officeDocument/2006/relationships/tags" Target="../tags/tag1132.xml"/><Relationship Id="rId176" Type="http://schemas.openxmlformats.org/officeDocument/2006/relationships/tags" Target="../tags/tag1137.xml"/><Relationship Id="rId12" Type="http://schemas.openxmlformats.org/officeDocument/2006/relationships/tags" Target="../tags/tag973.xml"/><Relationship Id="rId17" Type="http://schemas.openxmlformats.org/officeDocument/2006/relationships/tags" Target="../tags/tag978.xml"/><Relationship Id="rId33" Type="http://schemas.openxmlformats.org/officeDocument/2006/relationships/tags" Target="../tags/tag994.xml"/><Relationship Id="rId38" Type="http://schemas.openxmlformats.org/officeDocument/2006/relationships/tags" Target="../tags/tag999.xml"/><Relationship Id="rId59" Type="http://schemas.openxmlformats.org/officeDocument/2006/relationships/tags" Target="../tags/tag1020.xml"/><Relationship Id="rId103" Type="http://schemas.openxmlformats.org/officeDocument/2006/relationships/tags" Target="../tags/tag1064.xml"/><Relationship Id="rId108" Type="http://schemas.openxmlformats.org/officeDocument/2006/relationships/tags" Target="../tags/tag1069.xml"/><Relationship Id="rId124" Type="http://schemas.openxmlformats.org/officeDocument/2006/relationships/tags" Target="../tags/tag1085.xml"/><Relationship Id="rId129" Type="http://schemas.openxmlformats.org/officeDocument/2006/relationships/tags" Target="../tags/tag1090.xml"/><Relationship Id="rId54" Type="http://schemas.openxmlformats.org/officeDocument/2006/relationships/tags" Target="../tags/tag1015.xml"/><Relationship Id="rId70" Type="http://schemas.openxmlformats.org/officeDocument/2006/relationships/tags" Target="../tags/tag1031.xml"/><Relationship Id="rId75" Type="http://schemas.openxmlformats.org/officeDocument/2006/relationships/tags" Target="../tags/tag1036.xml"/><Relationship Id="rId91" Type="http://schemas.openxmlformats.org/officeDocument/2006/relationships/tags" Target="../tags/tag1052.xml"/><Relationship Id="rId96" Type="http://schemas.openxmlformats.org/officeDocument/2006/relationships/tags" Target="../tags/tag1057.xml"/><Relationship Id="rId140" Type="http://schemas.openxmlformats.org/officeDocument/2006/relationships/tags" Target="../tags/tag1101.xml"/><Relationship Id="rId145" Type="http://schemas.openxmlformats.org/officeDocument/2006/relationships/tags" Target="../tags/tag1106.xml"/><Relationship Id="rId161" Type="http://schemas.openxmlformats.org/officeDocument/2006/relationships/tags" Target="../tags/tag1122.xml"/><Relationship Id="rId166" Type="http://schemas.openxmlformats.org/officeDocument/2006/relationships/tags" Target="../tags/tag1127.xml"/><Relationship Id="rId182" Type="http://schemas.openxmlformats.org/officeDocument/2006/relationships/tags" Target="../tags/tag1143.xml"/><Relationship Id="rId187" Type="http://schemas.openxmlformats.org/officeDocument/2006/relationships/image" Target="../media/image5.png"/><Relationship Id="rId1" Type="http://schemas.openxmlformats.org/officeDocument/2006/relationships/tags" Target="../tags/tag962.xml"/><Relationship Id="rId6" Type="http://schemas.openxmlformats.org/officeDocument/2006/relationships/tags" Target="../tags/tag967.xml"/><Relationship Id="rId23" Type="http://schemas.openxmlformats.org/officeDocument/2006/relationships/tags" Target="../tags/tag984.xml"/><Relationship Id="rId28" Type="http://schemas.openxmlformats.org/officeDocument/2006/relationships/tags" Target="../tags/tag989.xml"/><Relationship Id="rId49" Type="http://schemas.openxmlformats.org/officeDocument/2006/relationships/tags" Target="../tags/tag1010.xml"/><Relationship Id="rId114" Type="http://schemas.openxmlformats.org/officeDocument/2006/relationships/tags" Target="../tags/tag1075.xml"/><Relationship Id="rId119" Type="http://schemas.openxmlformats.org/officeDocument/2006/relationships/tags" Target="../tags/tag1080.xml"/><Relationship Id="rId44" Type="http://schemas.openxmlformats.org/officeDocument/2006/relationships/tags" Target="../tags/tag1005.xml"/><Relationship Id="rId60" Type="http://schemas.openxmlformats.org/officeDocument/2006/relationships/tags" Target="../tags/tag1021.xml"/><Relationship Id="rId65" Type="http://schemas.openxmlformats.org/officeDocument/2006/relationships/tags" Target="../tags/tag1026.xml"/><Relationship Id="rId81" Type="http://schemas.openxmlformats.org/officeDocument/2006/relationships/tags" Target="../tags/tag1042.xml"/><Relationship Id="rId86" Type="http://schemas.openxmlformats.org/officeDocument/2006/relationships/tags" Target="../tags/tag1047.xml"/><Relationship Id="rId130" Type="http://schemas.openxmlformats.org/officeDocument/2006/relationships/tags" Target="../tags/tag1091.xml"/><Relationship Id="rId135" Type="http://schemas.openxmlformats.org/officeDocument/2006/relationships/tags" Target="../tags/tag1096.xml"/><Relationship Id="rId151" Type="http://schemas.openxmlformats.org/officeDocument/2006/relationships/tags" Target="../tags/tag1112.xml"/><Relationship Id="rId156" Type="http://schemas.openxmlformats.org/officeDocument/2006/relationships/tags" Target="../tags/tag1117.xml"/><Relationship Id="rId177" Type="http://schemas.openxmlformats.org/officeDocument/2006/relationships/tags" Target="../tags/tag1138.xml"/><Relationship Id="rId172" Type="http://schemas.openxmlformats.org/officeDocument/2006/relationships/tags" Target="../tags/tag1133.xml"/><Relationship Id="rId13" Type="http://schemas.openxmlformats.org/officeDocument/2006/relationships/tags" Target="../tags/tag974.xml"/><Relationship Id="rId18" Type="http://schemas.openxmlformats.org/officeDocument/2006/relationships/tags" Target="../tags/tag979.xml"/><Relationship Id="rId39" Type="http://schemas.openxmlformats.org/officeDocument/2006/relationships/tags" Target="../tags/tag1000.xml"/><Relationship Id="rId109" Type="http://schemas.openxmlformats.org/officeDocument/2006/relationships/tags" Target="../tags/tag1070.xml"/><Relationship Id="rId34" Type="http://schemas.openxmlformats.org/officeDocument/2006/relationships/tags" Target="../tags/tag995.xml"/><Relationship Id="rId50" Type="http://schemas.openxmlformats.org/officeDocument/2006/relationships/tags" Target="../tags/tag1011.xml"/><Relationship Id="rId55" Type="http://schemas.openxmlformats.org/officeDocument/2006/relationships/tags" Target="../tags/tag1016.xml"/><Relationship Id="rId76" Type="http://schemas.openxmlformats.org/officeDocument/2006/relationships/tags" Target="../tags/tag1037.xml"/><Relationship Id="rId97" Type="http://schemas.openxmlformats.org/officeDocument/2006/relationships/tags" Target="../tags/tag1058.xml"/><Relationship Id="rId104" Type="http://schemas.openxmlformats.org/officeDocument/2006/relationships/tags" Target="../tags/tag1065.xml"/><Relationship Id="rId120" Type="http://schemas.openxmlformats.org/officeDocument/2006/relationships/tags" Target="../tags/tag1081.xml"/><Relationship Id="rId125" Type="http://schemas.openxmlformats.org/officeDocument/2006/relationships/tags" Target="../tags/tag1086.xml"/><Relationship Id="rId141" Type="http://schemas.openxmlformats.org/officeDocument/2006/relationships/tags" Target="../tags/tag1102.xml"/><Relationship Id="rId146" Type="http://schemas.openxmlformats.org/officeDocument/2006/relationships/tags" Target="../tags/tag1107.xml"/><Relationship Id="rId167" Type="http://schemas.openxmlformats.org/officeDocument/2006/relationships/tags" Target="../tags/tag1128.xml"/><Relationship Id="rId7" Type="http://schemas.openxmlformats.org/officeDocument/2006/relationships/tags" Target="../tags/tag968.xml"/><Relationship Id="rId71" Type="http://schemas.openxmlformats.org/officeDocument/2006/relationships/tags" Target="../tags/tag1032.xml"/><Relationship Id="rId92" Type="http://schemas.openxmlformats.org/officeDocument/2006/relationships/tags" Target="../tags/tag1053.xml"/><Relationship Id="rId162" Type="http://schemas.openxmlformats.org/officeDocument/2006/relationships/tags" Target="../tags/tag1123.xml"/><Relationship Id="rId183" Type="http://schemas.openxmlformats.org/officeDocument/2006/relationships/tags" Target="../tags/tag1144.xml"/><Relationship Id="rId2" Type="http://schemas.openxmlformats.org/officeDocument/2006/relationships/tags" Target="../tags/tag963.xml"/><Relationship Id="rId29" Type="http://schemas.openxmlformats.org/officeDocument/2006/relationships/tags" Target="../tags/tag990.xml"/><Relationship Id="rId24" Type="http://schemas.openxmlformats.org/officeDocument/2006/relationships/tags" Target="../tags/tag985.xml"/><Relationship Id="rId40" Type="http://schemas.openxmlformats.org/officeDocument/2006/relationships/tags" Target="../tags/tag1001.xml"/><Relationship Id="rId45" Type="http://schemas.openxmlformats.org/officeDocument/2006/relationships/tags" Target="../tags/tag1006.xml"/><Relationship Id="rId66" Type="http://schemas.openxmlformats.org/officeDocument/2006/relationships/tags" Target="../tags/tag1027.xml"/><Relationship Id="rId87" Type="http://schemas.openxmlformats.org/officeDocument/2006/relationships/tags" Target="../tags/tag1048.xml"/><Relationship Id="rId110" Type="http://schemas.openxmlformats.org/officeDocument/2006/relationships/tags" Target="../tags/tag1071.xml"/><Relationship Id="rId115" Type="http://schemas.openxmlformats.org/officeDocument/2006/relationships/tags" Target="../tags/tag1076.xml"/><Relationship Id="rId131" Type="http://schemas.openxmlformats.org/officeDocument/2006/relationships/tags" Target="../tags/tag1092.xml"/><Relationship Id="rId136" Type="http://schemas.openxmlformats.org/officeDocument/2006/relationships/tags" Target="../tags/tag1097.xml"/><Relationship Id="rId157" Type="http://schemas.openxmlformats.org/officeDocument/2006/relationships/tags" Target="../tags/tag1118.xml"/><Relationship Id="rId178" Type="http://schemas.openxmlformats.org/officeDocument/2006/relationships/tags" Target="../tags/tag1139.xml"/><Relationship Id="rId61" Type="http://schemas.openxmlformats.org/officeDocument/2006/relationships/tags" Target="../tags/tag1022.xml"/><Relationship Id="rId82" Type="http://schemas.openxmlformats.org/officeDocument/2006/relationships/tags" Target="../tags/tag1043.xml"/><Relationship Id="rId152" Type="http://schemas.openxmlformats.org/officeDocument/2006/relationships/tags" Target="../tags/tag1113.xml"/><Relationship Id="rId173" Type="http://schemas.openxmlformats.org/officeDocument/2006/relationships/tags" Target="../tags/tag1134.xml"/><Relationship Id="rId19" Type="http://schemas.openxmlformats.org/officeDocument/2006/relationships/tags" Target="../tags/tag980.xml"/><Relationship Id="rId14" Type="http://schemas.openxmlformats.org/officeDocument/2006/relationships/tags" Target="../tags/tag975.xml"/><Relationship Id="rId30" Type="http://schemas.openxmlformats.org/officeDocument/2006/relationships/tags" Target="../tags/tag991.xml"/><Relationship Id="rId35" Type="http://schemas.openxmlformats.org/officeDocument/2006/relationships/tags" Target="../tags/tag996.xml"/><Relationship Id="rId56" Type="http://schemas.openxmlformats.org/officeDocument/2006/relationships/tags" Target="../tags/tag1017.xml"/><Relationship Id="rId77" Type="http://schemas.openxmlformats.org/officeDocument/2006/relationships/tags" Target="../tags/tag1038.xml"/><Relationship Id="rId100" Type="http://schemas.openxmlformats.org/officeDocument/2006/relationships/tags" Target="../tags/tag1061.xml"/><Relationship Id="rId105" Type="http://schemas.openxmlformats.org/officeDocument/2006/relationships/tags" Target="../tags/tag1066.xml"/><Relationship Id="rId126" Type="http://schemas.openxmlformats.org/officeDocument/2006/relationships/tags" Target="../tags/tag1087.xml"/><Relationship Id="rId147" Type="http://schemas.openxmlformats.org/officeDocument/2006/relationships/tags" Target="../tags/tag1108.xml"/><Relationship Id="rId168" Type="http://schemas.openxmlformats.org/officeDocument/2006/relationships/tags" Target="../tags/tag1129.xml"/><Relationship Id="rId8" Type="http://schemas.openxmlformats.org/officeDocument/2006/relationships/tags" Target="../tags/tag969.xml"/><Relationship Id="rId51" Type="http://schemas.openxmlformats.org/officeDocument/2006/relationships/tags" Target="../tags/tag1012.xml"/><Relationship Id="rId72" Type="http://schemas.openxmlformats.org/officeDocument/2006/relationships/tags" Target="../tags/tag1033.xml"/><Relationship Id="rId93" Type="http://schemas.openxmlformats.org/officeDocument/2006/relationships/tags" Target="../tags/tag1054.xml"/><Relationship Id="rId98" Type="http://schemas.openxmlformats.org/officeDocument/2006/relationships/tags" Target="../tags/tag1059.xml"/><Relationship Id="rId121" Type="http://schemas.openxmlformats.org/officeDocument/2006/relationships/tags" Target="../tags/tag1082.xml"/><Relationship Id="rId142" Type="http://schemas.openxmlformats.org/officeDocument/2006/relationships/tags" Target="../tags/tag1103.xml"/><Relationship Id="rId163" Type="http://schemas.openxmlformats.org/officeDocument/2006/relationships/tags" Target="../tags/tag1124.xml"/><Relationship Id="rId184" Type="http://schemas.openxmlformats.org/officeDocument/2006/relationships/tags" Target="../tags/tag1145.xml"/><Relationship Id="rId3" Type="http://schemas.openxmlformats.org/officeDocument/2006/relationships/tags" Target="../tags/tag964.xml"/><Relationship Id="rId25" Type="http://schemas.openxmlformats.org/officeDocument/2006/relationships/tags" Target="../tags/tag986.xml"/><Relationship Id="rId46" Type="http://schemas.openxmlformats.org/officeDocument/2006/relationships/tags" Target="../tags/tag1007.xml"/><Relationship Id="rId67" Type="http://schemas.openxmlformats.org/officeDocument/2006/relationships/tags" Target="../tags/tag1028.xml"/><Relationship Id="rId116" Type="http://schemas.openxmlformats.org/officeDocument/2006/relationships/tags" Target="../tags/tag1077.xml"/><Relationship Id="rId137" Type="http://schemas.openxmlformats.org/officeDocument/2006/relationships/tags" Target="../tags/tag1098.xml"/><Relationship Id="rId158" Type="http://schemas.openxmlformats.org/officeDocument/2006/relationships/tags" Target="../tags/tag1119.xml"/><Relationship Id="rId20" Type="http://schemas.openxmlformats.org/officeDocument/2006/relationships/tags" Target="../tags/tag981.xml"/><Relationship Id="rId41" Type="http://schemas.openxmlformats.org/officeDocument/2006/relationships/tags" Target="../tags/tag1002.xml"/><Relationship Id="rId62" Type="http://schemas.openxmlformats.org/officeDocument/2006/relationships/tags" Target="../tags/tag1023.xml"/><Relationship Id="rId83" Type="http://schemas.openxmlformats.org/officeDocument/2006/relationships/tags" Target="../tags/tag1044.xml"/><Relationship Id="rId88" Type="http://schemas.openxmlformats.org/officeDocument/2006/relationships/tags" Target="../tags/tag1049.xml"/><Relationship Id="rId111" Type="http://schemas.openxmlformats.org/officeDocument/2006/relationships/tags" Target="../tags/tag1072.xml"/><Relationship Id="rId132" Type="http://schemas.openxmlformats.org/officeDocument/2006/relationships/tags" Target="../tags/tag1093.xml"/><Relationship Id="rId153" Type="http://schemas.openxmlformats.org/officeDocument/2006/relationships/tags" Target="../tags/tag1114.xml"/><Relationship Id="rId174" Type="http://schemas.openxmlformats.org/officeDocument/2006/relationships/tags" Target="../tags/tag1135.xml"/><Relationship Id="rId179" Type="http://schemas.openxmlformats.org/officeDocument/2006/relationships/tags" Target="../tags/tag1140.xml"/><Relationship Id="rId15" Type="http://schemas.openxmlformats.org/officeDocument/2006/relationships/tags" Target="../tags/tag976.xml"/><Relationship Id="rId36" Type="http://schemas.openxmlformats.org/officeDocument/2006/relationships/tags" Target="../tags/tag997.xml"/><Relationship Id="rId57" Type="http://schemas.openxmlformats.org/officeDocument/2006/relationships/tags" Target="../tags/tag1018.xml"/><Relationship Id="rId106" Type="http://schemas.openxmlformats.org/officeDocument/2006/relationships/tags" Target="../tags/tag1067.xml"/><Relationship Id="rId127" Type="http://schemas.openxmlformats.org/officeDocument/2006/relationships/tags" Target="../tags/tag1088.xml"/><Relationship Id="rId10" Type="http://schemas.openxmlformats.org/officeDocument/2006/relationships/tags" Target="../tags/tag971.xml"/><Relationship Id="rId31" Type="http://schemas.openxmlformats.org/officeDocument/2006/relationships/tags" Target="../tags/tag992.xml"/><Relationship Id="rId52" Type="http://schemas.openxmlformats.org/officeDocument/2006/relationships/tags" Target="../tags/tag1013.xml"/><Relationship Id="rId73" Type="http://schemas.openxmlformats.org/officeDocument/2006/relationships/tags" Target="../tags/tag1034.xml"/><Relationship Id="rId78" Type="http://schemas.openxmlformats.org/officeDocument/2006/relationships/tags" Target="../tags/tag1039.xml"/><Relationship Id="rId94" Type="http://schemas.openxmlformats.org/officeDocument/2006/relationships/tags" Target="../tags/tag1055.xml"/><Relationship Id="rId99" Type="http://schemas.openxmlformats.org/officeDocument/2006/relationships/tags" Target="../tags/tag1060.xml"/><Relationship Id="rId101" Type="http://schemas.openxmlformats.org/officeDocument/2006/relationships/tags" Target="../tags/tag1062.xml"/><Relationship Id="rId122" Type="http://schemas.openxmlformats.org/officeDocument/2006/relationships/tags" Target="../tags/tag1083.xml"/><Relationship Id="rId143" Type="http://schemas.openxmlformats.org/officeDocument/2006/relationships/tags" Target="../tags/tag1104.xml"/><Relationship Id="rId148" Type="http://schemas.openxmlformats.org/officeDocument/2006/relationships/tags" Target="../tags/tag1109.xml"/><Relationship Id="rId164" Type="http://schemas.openxmlformats.org/officeDocument/2006/relationships/tags" Target="../tags/tag1125.xml"/><Relationship Id="rId169" Type="http://schemas.openxmlformats.org/officeDocument/2006/relationships/tags" Target="../tags/tag1130.xml"/><Relationship Id="rId185" Type="http://schemas.openxmlformats.org/officeDocument/2006/relationships/slideLayout" Target="../slideLayouts/slideLayout1.xml"/><Relationship Id="rId4" Type="http://schemas.openxmlformats.org/officeDocument/2006/relationships/tags" Target="../tags/tag965.xml"/><Relationship Id="rId9" Type="http://schemas.openxmlformats.org/officeDocument/2006/relationships/tags" Target="../tags/tag970.xml"/><Relationship Id="rId180" Type="http://schemas.openxmlformats.org/officeDocument/2006/relationships/tags" Target="../tags/tag114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6" Type="http://schemas.openxmlformats.org/officeDocument/2006/relationships/tags" Target="../tags/tag436.xml"/><Relationship Id="rId117" Type="http://schemas.openxmlformats.org/officeDocument/2006/relationships/tags" Target="../tags/tag527.xml"/><Relationship Id="rId21" Type="http://schemas.openxmlformats.org/officeDocument/2006/relationships/tags" Target="../tags/tag431.xml"/><Relationship Id="rId42" Type="http://schemas.openxmlformats.org/officeDocument/2006/relationships/tags" Target="../tags/tag452.xml"/><Relationship Id="rId47" Type="http://schemas.openxmlformats.org/officeDocument/2006/relationships/tags" Target="../tags/tag457.xml"/><Relationship Id="rId63" Type="http://schemas.openxmlformats.org/officeDocument/2006/relationships/tags" Target="../tags/tag473.xml"/><Relationship Id="rId68" Type="http://schemas.openxmlformats.org/officeDocument/2006/relationships/tags" Target="../tags/tag478.xml"/><Relationship Id="rId84" Type="http://schemas.openxmlformats.org/officeDocument/2006/relationships/tags" Target="../tags/tag494.xml"/><Relationship Id="rId89" Type="http://schemas.openxmlformats.org/officeDocument/2006/relationships/tags" Target="../tags/tag499.xml"/><Relationship Id="rId112" Type="http://schemas.openxmlformats.org/officeDocument/2006/relationships/tags" Target="../tags/tag522.xml"/><Relationship Id="rId133" Type="http://schemas.openxmlformats.org/officeDocument/2006/relationships/tags" Target="../tags/tag543.xml"/><Relationship Id="rId138" Type="http://schemas.openxmlformats.org/officeDocument/2006/relationships/tags" Target="../tags/tag548.xml"/><Relationship Id="rId154" Type="http://schemas.openxmlformats.org/officeDocument/2006/relationships/tags" Target="../tags/tag564.xml"/><Relationship Id="rId159" Type="http://schemas.openxmlformats.org/officeDocument/2006/relationships/tags" Target="../tags/tag569.xml"/><Relationship Id="rId175" Type="http://schemas.openxmlformats.org/officeDocument/2006/relationships/tags" Target="../tags/tag585.xml"/><Relationship Id="rId170" Type="http://schemas.openxmlformats.org/officeDocument/2006/relationships/tags" Target="../tags/tag580.xml"/><Relationship Id="rId16" Type="http://schemas.openxmlformats.org/officeDocument/2006/relationships/tags" Target="../tags/tag426.xml"/><Relationship Id="rId107" Type="http://schemas.openxmlformats.org/officeDocument/2006/relationships/tags" Target="../tags/tag517.xml"/><Relationship Id="rId11" Type="http://schemas.openxmlformats.org/officeDocument/2006/relationships/tags" Target="../tags/tag421.xml"/><Relationship Id="rId32" Type="http://schemas.openxmlformats.org/officeDocument/2006/relationships/tags" Target="../tags/tag442.xml"/><Relationship Id="rId37" Type="http://schemas.openxmlformats.org/officeDocument/2006/relationships/tags" Target="../tags/tag447.xml"/><Relationship Id="rId53" Type="http://schemas.openxmlformats.org/officeDocument/2006/relationships/tags" Target="../tags/tag463.xml"/><Relationship Id="rId58" Type="http://schemas.openxmlformats.org/officeDocument/2006/relationships/tags" Target="../tags/tag468.xml"/><Relationship Id="rId74" Type="http://schemas.openxmlformats.org/officeDocument/2006/relationships/tags" Target="../tags/tag484.xml"/><Relationship Id="rId79" Type="http://schemas.openxmlformats.org/officeDocument/2006/relationships/tags" Target="../tags/tag489.xml"/><Relationship Id="rId102" Type="http://schemas.openxmlformats.org/officeDocument/2006/relationships/tags" Target="../tags/tag512.xml"/><Relationship Id="rId123" Type="http://schemas.openxmlformats.org/officeDocument/2006/relationships/tags" Target="../tags/tag533.xml"/><Relationship Id="rId128" Type="http://schemas.openxmlformats.org/officeDocument/2006/relationships/tags" Target="../tags/tag538.xml"/><Relationship Id="rId144" Type="http://schemas.openxmlformats.org/officeDocument/2006/relationships/tags" Target="../tags/tag554.xml"/><Relationship Id="rId149" Type="http://schemas.openxmlformats.org/officeDocument/2006/relationships/tags" Target="../tags/tag559.xml"/><Relationship Id="rId5" Type="http://schemas.openxmlformats.org/officeDocument/2006/relationships/tags" Target="../tags/tag415.xml"/><Relationship Id="rId90" Type="http://schemas.openxmlformats.org/officeDocument/2006/relationships/tags" Target="../tags/tag500.xml"/><Relationship Id="rId95" Type="http://schemas.openxmlformats.org/officeDocument/2006/relationships/tags" Target="../tags/tag505.xml"/><Relationship Id="rId160" Type="http://schemas.openxmlformats.org/officeDocument/2006/relationships/tags" Target="../tags/tag570.xml"/><Relationship Id="rId165" Type="http://schemas.openxmlformats.org/officeDocument/2006/relationships/tags" Target="../tags/tag575.xml"/><Relationship Id="rId181" Type="http://schemas.openxmlformats.org/officeDocument/2006/relationships/tags" Target="../tags/tag591.xml"/><Relationship Id="rId186" Type="http://schemas.openxmlformats.org/officeDocument/2006/relationships/image" Target="../media/image5.png"/><Relationship Id="rId22" Type="http://schemas.openxmlformats.org/officeDocument/2006/relationships/tags" Target="../tags/tag432.xml"/><Relationship Id="rId27" Type="http://schemas.openxmlformats.org/officeDocument/2006/relationships/tags" Target="../tags/tag437.xml"/><Relationship Id="rId43" Type="http://schemas.openxmlformats.org/officeDocument/2006/relationships/tags" Target="../tags/tag453.xml"/><Relationship Id="rId48" Type="http://schemas.openxmlformats.org/officeDocument/2006/relationships/tags" Target="../tags/tag458.xml"/><Relationship Id="rId64" Type="http://schemas.openxmlformats.org/officeDocument/2006/relationships/tags" Target="../tags/tag474.xml"/><Relationship Id="rId69" Type="http://schemas.openxmlformats.org/officeDocument/2006/relationships/tags" Target="../tags/tag479.xml"/><Relationship Id="rId113" Type="http://schemas.openxmlformats.org/officeDocument/2006/relationships/tags" Target="../tags/tag523.xml"/><Relationship Id="rId118" Type="http://schemas.openxmlformats.org/officeDocument/2006/relationships/tags" Target="../tags/tag528.xml"/><Relationship Id="rId134" Type="http://schemas.openxmlformats.org/officeDocument/2006/relationships/tags" Target="../tags/tag544.xml"/><Relationship Id="rId139" Type="http://schemas.openxmlformats.org/officeDocument/2006/relationships/tags" Target="../tags/tag549.xml"/><Relationship Id="rId80" Type="http://schemas.openxmlformats.org/officeDocument/2006/relationships/tags" Target="../tags/tag490.xml"/><Relationship Id="rId85" Type="http://schemas.openxmlformats.org/officeDocument/2006/relationships/tags" Target="../tags/tag495.xml"/><Relationship Id="rId150" Type="http://schemas.openxmlformats.org/officeDocument/2006/relationships/tags" Target="../tags/tag560.xml"/><Relationship Id="rId155" Type="http://schemas.openxmlformats.org/officeDocument/2006/relationships/tags" Target="../tags/tag565.xml"/><Relationship Id="rId171" Type="http://schemas.openxmlformats.org/officeDocument/2006/relationships/tags" Target="../tags/tag581.xml"/><Relationship Id="rId176" Type="http://schemas.openxmlformats.org/officeDocument/2006/relationships/tags" Target="../tags/tag586.xml"/><Relationship Id="rId12" Type="http://schemas.openxmlformats.org/officeDocument/2006/relationships/tags" Target="../tags/tag422.xml"/><Relationship Id="rId17" Type="http://schemas.openxmlformats.org/officeDocument/2006/relationships/tags" Target="../tags/tag427.xml"/><Relationship Id="rId33" Type="http://schemas.openxmlformats.org/officeDocument/2006/relationships/tags" Target="../tags/tag443.xml"/><Relationship Id="rId38" Type="http://schemas.openxmlformats.org/officeDocument/2006/relationships/tags" Target="../tags/tag448.xml"/><Relationship Id="rId59" Type="http://schemas.openxmlformats.org/officeDocument/2006/relationships/tags" Target="../tags/tag469.xml"/><Relationship Id="rId103" Type="http://schemas.openxmlformats.org/officeDocument/2006/relationships/tags" Target="../tags/tag513.xml"/><Relationship Id="rId108" Type="http://schemas.openxmlformats.org/officeDocument/2006/relationships/tags" Target="../tags/tag518.xml"/><Relationship Id="rId124" Type="http://schemas.openxmlformats.org/officeDocument/2006/relationships/tags" Target="../tags/tag534.xml"/><Relationship Id="rId129" Type="http://schemas.openxmlformats.org/officeDocument/2006/relationships/tags" Target="../tags/tag539.xml"/><Relationship Id="rId54" Type="http://schemas.openxmlformats.org/officeDocument/2006/relationships/tags" Target="../tags/tag464.xml"/><Relationship Id="rId70" Type="http://schemas.openxmlformats.org/officeDocument/2006/relationships/tags" Target="../tags/tag480.xml"/><Relationship Id="rId75" Type="http://schemas.openxmlformats.org/officeDocument/2006/relationships/tags" Target="../tags/tag485.xml"/><Relationship Id="rId91" Type="http://schemas.openxmlformats.org/officeDocument/2006/relationships/tags" Target="../tags/tag501.xml"/><Relationship Id="rId96" Type="http://schemas.openxmlformats.org/officeDocument/2006/relationships/tags" Target="../tags/tag506.xml"/><Relationship Id="rId140" Type="http://schemas.openxmlformats.org/officeDocument/2006/relationships/tags" Target="../tags/tag550.xml"/><Relationship Id="rId145" Type="http://schemas.openxmlformats.org/officeDocument/2006/relationships/tags" Target="../tags/tag555.xml"/><Relationship Id="rId161" Type="http://schemas.openxmlformats.org/officeDocument/2006/relationships/tags" Target="../tags/tag571.xml"/><Relationship Id="rId166" Type="http://schemas.openxmlformats.org/officeDocument/2006/relationships/tags" Target="../tags/tag576.xml"/><Relationship Id="rId182" Type="http://schemas.openxmlformats.org/officeDocument/2006/relationships/tags" Target="../tags/tag592.xml"/><Relationship Id="rId187" Type="http://schemas.openxmlformats.org/officeDocument/2006/relationships/image" Target="../media/image6.png"/><Relationship Id="rId1" Type="http://schemas.openxmlformats.org/officeDocument/2006/relationships/tags" Target="../tags/tag411.xml"/><Relationship Id="rId6" Type="http://schemas.openxmlformats.org/officeDocument/2006/relationships/tags" Target="../tags/tag416.xml"/><Relationship Id="rId23" Type="http://schemas.openxmlformats.org/officeDocument/2006/relationships/tags" Target="../tags/tag433.xml"/><Relationship Id="rId28" Type="http://schemas.openxmlformats.org/officeDocument/2006/relationships/tags" Target="../tags/tag438.xml"/><Relationship Id="rId49" Type="http://schemas.openxmlformats.org/officeDocument/2006/relationships/tags" Target="../tags/tag459.xml"/><Relationship Id="rId114" Type="http://schemas.openxmlformats.org/officeDocument/2006/relationships/tags" Target="../tags/tag524.xml"/><Relationship Id="rId119" Type="http://schemas.openxmlformats.org/officeDocument/2006/relationships/tags" Target="../tags/tag529.xml"/><Relationship Id="rId44" Type="http://schemas.openxmlformats.org/officeDocument/2006/relationships/tags" Target="../tags/tag454.xml"/><Relationship Id="rId60" Type="http://schemas.openxmlformats.org/officeDocument/2006/relationships/tags" Target="../tags/tag470.xml"/><Relationship Id="rId65" Type="http://schemas.openxmlformats.org/officeDocument/2006/relationships/tags" Target="../tags/tag475.xml"/><Relationship Id="rId81" Type="http://schemas.openxmlformats.org/officeDocument/2006/relationships/tags" Target="../tags/tag491.xml"/><Relationship Id="rId86" Type="http://schemas.openxmlformats.org/officeDocument/2006/relationships/tags" Target="../tags/tag496.xml"/><Relationship Id="rId130" Type="http://schemas.openxmlformats.org/officeDocument/2006/relationships/tags" Target="../tags/tag540.xml"/><Relationship Id="rId135" Type="http://schemas.openxmlformats.org/officeDocument/2006/relationships/tags" Target="../tags/tag545.xml"/><Relationship Id="rId151" Type="http://schemas.openxmlformats.org/officeDocument/2006/relationships/tags" Target="../tags/tag561.xml"/><Relationship Id="rId156" Type="http://schemas.openxmlformats.org/officeDocument/2006/relationships/tags" Target="../tags/tag566.xml"/><Relationship Id="rId177" Type="http://schemas.openxmlformats.org/officeDocument/2006/relationships/tags" Target="../tags/tag587.xml"/><Relationship Id="rId172" Type="http://schemas.openxmlformats.org/officeDocument/2006/relationships/tags" Target="../tags/tag582.xml"/><Relationship Id="rId13" Type="http://schemas.openxmlformats.org/officeDocument/2006/relationships/tags" Target="../tags/tag423.xml"/><Relationship Id="rId18" Type="http://schemas.openxmlformats.org/officeDocument/2006/relationships/tags" Target="../tags/tag428.xml"/><Relationship Id="rId39" Type="http://schemas.openxmlformats.org/officeDocument/2006/relationships/tags" Target="../tags/tag449.xml"/><Relationship Id="rId109" Type="http://schemas.openxmlformats.org/officeDocument/2006/relationships/tags" Target="../tags/tag519.xml"/><Relationship Id="rId34" Type="http://schemas.openxmlformats.org/officeDocument/2006/relationships/tags" Target="../tags/tag444.xml"/><Relationship Id="rId50" Type="http://schemas.openxmlformats.org/officeDocument/2006/relationships/tags" Target="../tags/tag460.xml"/><Relationship Id="rId55" Type="http://schemas.openxmlformats.org/officeDocument/2006/relationships/tags" Target="../tags/tag465.xml"/><Relationship Id="rId76" Type="http://schemas.openxmlformats.org/officeDocument/2006/relationships/tags" Target="../tags/tag486.xml"/><Relationship Id="rId97" Type="http://schemas.openxmlformats.org/officeDocument/2006/relationships/tags" Target="../tags/tag507.xml"/><Relationship Id="rId104" Type="http://schemas.openxmlformats.org/officeDocument/2006/relationships/tags" Target="../tags/tag514.xml"/><Relationship Id="rId120" Type="http://schemas.openxmlformats.org/officeDocument/2006/relationships/tags" Target="../tags/tag530.xml"/><Relationship Id="rId125" Type="http://schemas.openxmlformats.org/officeDocument/2006/relationships/tags" Target="../tags/tag535.xml"/><Relationship Id="rId141" Type="http://schemas.openxmlformats.org/officeDocument/2006/relationships/tags" Target="../tags/tag551.xml"/><Relationship Id="rId146" Type="http://schemas.openxmlformats.org/officeDocument/2006/relationships/tags" Target="../tags/tag556.xml"/><Relationship Id="rId167" Type="http://schemas.openxmlformats.org/officeDocument/2006/relationships/tags" Target="../tags/tag577.xml"/><Relationship Id="rId7" Type="http://schemas.openxmlformats.org/officeDocument/2006/relationships/tags" Target="../tags/tag417.xml"/><Relationship Id="rId71" Type="http://schemas.openxmlformats.org/officeDocument/2006/relationships/tags" Target="../tags/tag481.xml"/><Relationship Id="rId92" Type="http://schemas.openxmlformats.org/officeDocument/2006/relationships/tags" Target="../tags/tag502.xml"/><Relationship Id="rId162" Type="http://schemas.openxmlformats.org/officeDocument/2006/relationships/tags" Target="../tags/tag572.xml"/><Relationship Id="rId183" Type="http://schemas.openxmlformats.org/officeDocument/2006/relationships/tags" Target="../tags/tag593.xml"/><Relationship Id="rId2" Type="http://schemas.openxmlformats.org/officeDocument/2006/relationships/tags" Target="../tags/tag412.xml"/><Relationship Id="rId29" Type="http://schemas.openxmlformats.org/officeDocument/2006/relationships/tags" Target="../tags/tag439.xml"/><Relationship Id="rId24" Type="http://schemas.openxmlformats.org/officeDocument/2006/relationships/tags" Target="../tags/tag434.xml"/><Relationship Id="rId40" Type="http://schemas.openxmlformats.org/officeDocument/2006/relationships/tags" Target="../tags/tag450.xml"/><Relationship Id="rId45" Type="http://schemas.openxmlformats.org/officeDocument/2006/relationships/tags" Target="../tags/tag455.xml"/><Relationship Id="rId66" Type="http://schemas.openxmlformats.org/officeDocument/2006/relationships/tags" Target="../tags/tag476.xml"/><Relationship Id="rId87" Type="http://schemas.openxmlformats.org/officeDocument/2006/relationships/tags" Target="../tags/tag497.xml"/><Relationship Id="rId110" Type="http://schemas.openxmlformats.org/officeDocument/2006/relationships/tags" Target="../tags/tag520.xml"/><Relationship Id="rId115" Type="http://schemas.openxmlformats.org/officeDocument/2006/relationships/tags" Target="../tags/tag525.xml"/><Relationship Id="rId131" Type="http://schemas.openxmlformats.org/officeDocument/2006/relationships/tags" Target="../tags/tag541.xml"/><Relationship Id="rId136" Type="http://schemas.openxmlformats.org/officeDocument/2006/relationships/tags" Target="../tags/tag546.xml"/><Relationship Id="rId157" Type="http://schemas.openxmlformats.org/officeDocument/2006/relationships/tags" Target="../tags/tag567.xml"/><Relationship Id="rId178" Type="http://schemas.openxmlformats.org/officeDocument/2006/relationships/tags" Target="../tags/tag588.xml"/><Relationship Id="rId61" Type="http://schemas.openxmlformats.org/officeDocument/2006/relationships/tags" Target="../tags/tag471.xml"/><Relationship Id="rId82" Type="http://schemas.openxmlformats.org/officeDocument/2006/relationships/tags" Target="../tags/tag492.xml"/><Relationship Id="rId152" Type="http://schemas.openxmlformats.org/officeDocument/2006/relationships/tags" Target="../tags/tag562.xml"/><Relationship Id="rId173" Type="http://schemas.openxmlformats.org/officeDocument/2006/relationships/tags" Target="../tags/tag583.xml"/><Relationship Id="rId19" Type="http://schemas.openxmlformats.org/officeDocument/2006/relationships/tags" Target="../tags/tag429.xml"/><Relationship Id="rId14" Type="http://schemas.openxmlformats.org/officeDocument/2006/relationships/tags" Target="../tags/tag424.xml"/><Relationship Id="rId30" Type="http://schemas.openxmlformats.org/officeDocument/2006/relationships/tags" Target="../tags/tag440.xml"/><Relationship Id="rId35" Type="http://schemas.openxmlformats.org/officeDocument/2006/relationships/tags" Target="../tags/tag445.xml"/><Relationship Id="rId56" Type="http://schemas.openxmlformats.org/officeDocument/2006/relationships/tags" Target="../tags/tag466.xml"/><Relationship Id="rId77" Type="http://schemas.openxmlformats.org/officeDocument/2006/relationships/tags" Target="../tags/tag487.xml"/><Relationship Id="rId100" Type="http://schemas.openxmlformats.org/officeDocument/2006/relationships/tags" Target="../tags/tag510.xml"/><Relationship Id="rId105" Type="http://schemas.openxmlformats.org/officeDocument/2006/relationships/tags" Target="../tags/tag515.xml"/><Relationship Id="rId126" Type="http://schemas.openxmlformats.org/officeDocument/2006/relationships/tags" Target="../tags/tag536.xml"/><Relationship Id="rId147" Type="http://schemas.openxmlformats.org/officeDocument/2006/relationships/tags" Target="../tags/tag557.xml"/><Relationship Id="rId168" Type="http://schemas.openxmlformats.org/officeDocument/2006/relationships/tags" Target="../tags/tag578.xml"/><Relationship Id="rId8" Type="http://schemas.openxmlformats.org/officeDocument/2006/relationships/tags" Target="../tags/tag418.xml"/><Relationship Id="rId51" Type="http://schemas.openxmlformats.org/officeDocument/2006/relationships/tags" Target="../tags/tag461.xml"/><Relationship Id="rId72" Type="http://schemas.openxmlformats.org/officeDocument/2006/relationships/tags" Target="../tags/tag482.xml"/><Relationship Id="rId93" Type="http://schemas.openxmlformats.org/officeDocument/2006/relationships/tags" Target="../tags/tag503.xml"/><Relationship Id="rId98" Type="http://schemas.openxmlformats.org/officeDocument/2006/relationships/tags" Target="../tags/tag508.xml"/><Relationship Id="rId121" Type="http://schemas.openxmlformats.org/officeDocument/2006/relationships/tags" Target="../tags/tag531.xml"/><Relationship Id="rId142" Type="http://schemas.openxmlformats.org/officeDocument/2006/relationships/tags" Target="../tags/tag552.xml"/><Relationship Id="rId163" Type="http://schemas.openxmlformats.org/officeDocument/2006/relationships/tags" Target="../tags/tag573.xml"/><Relationship Id="rId184" Type="http://schemas.openxmlformats.org/officeDocument/2006/relationships/slideLayout" Target="../slideLayouts/slideLayout1.xml"/><Relationship Id="rId3" Type="http://schemas.openxmlformats.org/officeDocument/2006/relationships/tags" Target="../tags/tag413.xml"/><Relationship Id="rId25" Type="http://schemas.openxmlformats.org/officeDocument/2006/relationships/tags" Target="../tags/tag435.xml"/><Relationship Id="rId46" Type="http://schemas.openxmlformats.org/officeDocument/2006/relationships/tags" Target="../tags/tag456.xml"/><Relationship Id="rId67" Type="http://schemas.openxmlformats.org/officeDocument/2006/relationships/tags" Target="../tags/tag477.xml"/><Relationship Id="rId116" Type="http://schemas.openxmlformats.org/officeDocument/2006/relationships/tags" Target="../tags/tag526.xml"/><Relationship Id="rId137" Type="http://schemas.openxmlformats.org/officeDocument/2006/relationships/tags" Target="../tags/tag547.xml"/><Relationship Id="rId158" Type="http://schemas.openxmlformats.org/officeDocument/2006/relationships/tags" Target="../tags/tag568.xml"/><Relationship Id="rId20" Type="http://schemas.openxmlformats.org/officeDocument/2006/relationships/tags" Target="../tags/tag430.xml"/><Relationship Id="rId41" Type="http://schemas.openxmlformats.org/officeDocument/2006/relationships/tags" Target="../tags/tag451.xml"/><Relationship Id="rId62" Type="http://schemas.openxmlformats.org/officeDocument/2006/relationships/tags" Target="../tags/tag472.xml"/><Relationship Id="rId83" Type="http://schemas.openxmlformats.org/officeDocument/2006/relationships/tags" Target="../tags/tag493.xml"/><Relationship Id="rId88" Type="http://schemas.openxmlformats.org/officeDocument/2006/relationships/tags" Target="../tags/tag498.xml"/><Relationship Id="rId111" Type="http://schemas.openxmlformats.org/officeDocument/2006/relationships/tags" Target="../tags/tag521.xml"/><Relationship Id="rId132" Type="http://schemas.openxmlformats.org/officeDocument/2006/relationships/tags" Target="../tags/tag542.xml"/><Relationship Id="rId153" Type="http://schemas.openxmlformats.org/officeDocument/2006/relationships/tags" Target="../tags/tag563.xml"/><Relationship Id="rId174" Type="http://schemas.openxmlformats.org/officeDocument/2006/relationships/tags" Target="../tags/tag584.xml"/><Relationship Id="rId179" Type="http://schemas.openxmlformats.org/officeDocument/2006/relationships/tags" Target="../tags/tag589.xml"/><Relationship Id="rId15" Type="http://schemas.openxmlformats.org/officeDocument/2006/relationships/tags" Target="../tags/tag425.xml"/><Relationship Id="rId36" Type="http://schemas.openxmlformats.org/officeDocument/2006/relationships/tags" Target="../tags/tag446.xml"/><Relationship Id="rId57" Type="http://schemas.openxmlformats.org/officeDocument/2006/relationships/tags" Target="../tags/tag467.xml"/><Relationship Id="rId106" Type="http://schemas.openxmlformats.org/officeDocument/2006/relationships/tags" Target="../tags/tag516.xml"/><Relationship Id="rId127" Type="http://schemas.openxmlformats.org/officeDocument/2006/relationships/tags" Target="../tags/tag537.xml"/><Relationship Id="rId10" Type="http://schemas.openxmlformats.org/officeDocument/2006/relationships/tags" Target="../tags/tag420.xml"/><Relationship Id="rId31" Type="http://schemas.openxmlformats.org/officeDocument/2006/relationships/tags" Target="../tags/tag441.xml"/><Relationship Id="rId52" Type="http://schemas.openxmlformats.org/officeDocument/2006/relationships/tags" Target="../tags/tag462.xml"/><Relationship Id="rId73" Type="http://schemas.openxmlformats.org/officeDocument/2006/relationships/tags" Target="../tags/tag483.xml"/><Relationship Id="rId78" Type="http://schemas.openxmlformats.org/officeDocument/2006/relationships/tags" Target="../tags/tag488.xml"/><Relationship Id="rId94" Type="http://schemas.openxmlformats.org/officeDocument/2006/relationships/tags" Target="../tags/tag504.xml"/><Relationship Id="rId99" Type="http://schemas.openxmlformats.org/officeDocument/2006/relationships/tags" Target="../tags/tag509.xml"/><Relationship Id="rId101" Type="http://schemas.openxmlformats.org/officeDocument/2006/relationships/tags" Target="../tags/tag511.xml"/><Relationship Id="rId122" Type="http://schemas.openxmlformats.org/officeDocument/2006/relationships/tags" Target="../tags/tag532.xml"/><Relationship Id="rId143" Type="http://schemas.openxmlformats.org/officeDocument/2006/relationships/tags" Target="../tags/tag553.xml"/><Relationship Id="rId148" Type="http://schemas.openxmlformats.org/officeDocument/2006/relationships/tags" Target="../tags/tag558.xml"/><Relationship Id="rId164" Type="http://schemas.openxmlformats.org/officeDocument/2006/relationships/tags" Target="../tags/tag574.xml"/><Relationship Id="rId169" Type="http://schemas.openxmlformats.org/officeDocument/2006/relationships/tags" Target="../tags/tag579.xml"/><Relationship Id="rId185" Type="http://schemas.openxmlformats.org/officeDocument/2006/relationships/notesSlide" Target="../notesSlides/notesSlide2.xml"/><Relationship Id="rId4" Type="http://schemas.openxmlformats.org/officeDocument/2006/relationships/tags" Target="../tags/tag414.xml"/><Relationship Id="rId9" Type="http://schemas.openxmlformats.org/officeDocument/2006/relationships/tags" Target="../tags/tag419.xml"/><Relationship Id="rId180" Type="http://schemas.openxmlformats.org/officeDocument/2006/relationships/tags" Target="../tags/tag59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6" Type="http://schemas.openxmlformats.org/officeDocument/2006/relationships/tags" Target="../tags/tag619.xml"/><Relationship Id="rId117" Type="http://schemas.openxmlformats.org/officeDocument/2006/relationships/tags" Target="../tags/tag710.xml"/><Relationship Id="rId21" Type="http://schemas.openxmlformats.org/officeDocument/2006/relationships/tags" Target="../tags/tag614.xml"/><Relationship Id="rId42" Type="http://schemas.openxmlformats.org/officeDocument/2006/relationships/tags" Target="../tags/tag635.xml"/><Relationship Id="rId47" Type="http://schemas.openxmlformats.org/officeDocument/2006/relationships/tags" Target="../tags/tag640.xml"/><Relationship Id="rId63" Type="http://schemas.openxmlformats.org/officeDocument/2006/relationships/tags" Target="../tags/tag656.xml"/><Relationship Id="rId68" Type="http://schemas.openxmlformats.org/officeDocument/2006/relationships/tags" Target="../tags/tag661.xml"/><Relationship Id="rId84" Type="http://schemas.openxmlformats.org/officeDocument/2006/relationships/tags" Target="../tags/tag677.xml"/><Relationship Id="rId89" Type="http://schemas.openxmlformats.org/officeDocument/2006/relationships/tags" Target="../tags/tag682.xml"/><Relationship Id="rId112" Type="http://schemas.openxmlformats.org/officeDocument/2006/relationships/tags" Target="../tags/tag705.xml"/><Relationship Id="rId133" Type="http://schemas.openxmlformats.org/officeDocument/2006/relationships/tags" Target="../tags/tag726.xml"/><Relationship Id="rId138" Type="http://schemas.openxmlformats.org/officeDocument/2006/relationships/tags" Target="../tags/tag731.xml"/><Relationship Id="rId154" Type="http://schemas.openxmlformats.org/officeDocument/2006/relationships/tags" Target="../tags/tag747.xml"/><Relationship Id="rId159" Type="http://schemas.openxmlformats.org/officeDocument/2006/relationships/tags" Target="../tags/tag752.xml"/><Relationship Id="rId175" Type="http://schemas.openxmlformats.org/officeDocument/2006/relationships/tags" Target="../tags/tag768.xml"/><Relationship Id="rId170" Type="http://schemas.openxmlformats.org/officeDocument/2006/relationships/tags" Target="../tags/tag763.xml"/><Relationship Id="rId16" Type="http://schemas.openxmlformats.org/officeDocument/2006/relationships/tags" Target="../tags/tag609.xml"/><Relationship Id="rId107" Type="http://schemas.openxmlformats.org/officeDocument/2006/relationships/tags" Target="../tags/tag700.xml"/><Relationship Id="rId11" Type="http://schemas.openxmlformats.org/officeDocument/2006/relationships/tags" Target="../tags/tag604.xml"/><Relationship Id="rId32" Type="http://schemas.openxmlformats.org/officeDocument/2006/relationships/tags" Target="../tags/tag625.xml"/><Relationship Id="rId37" Type="http://schemas.openxmlformats.org/officeDocument/2006/relationships/tags" Target="../tags/tag630.xml"/><Relationship Id="rId53" Type="http://schemas.openxmlformats.org/officeDocument/2006/relationships/tags" Target="../tags/tag646.xml"/><Relationship Id="rId58" Type="http://schemas.openxmlformats.org/officeDocument/2006/relationships/tags" Target="../tags/tag651.xml"/><Relationship Id="rId74" Type="http://schemas.openxmlformats.org/officeDocument/2006/relationships/tags" Target="../tags/tag667.xml"/><Relationship Id="rId79" Type="http://schemas.openxmlformats.org/officeDocument/2006/relationships/tags" Target="../tags/tag672.xml"/><Relationship Id="rId102" Type="http://schemas.openxmlformats.org/officeDocument/2006/relationships/tags" Target="../tags/tag695.xml"/><Relationship Id="rId123" Type="http://schemas.openxmlformats.org/officeDocument/2006/relationships/tags" Target="../tags/tag716.xml"/><Relationship Id="rId128" Type="http://schemas.openxmlformats.org/officeDocument/2006/relationships/tags" Target="../tags/tag721.xml"/><Relationship Id="rId144" Type="http://schemas.openxmlformats.org/officeDocument/2006/relationships/tags" Target="../tags/tag737.xml"/><Relationship Id="rId149" Type="http://schemas.openxmlformats.org/officeDocument/2006/relationships/tags" Target="../tags/tag742.xml"/><Relationship Id="rId5" Type="http://schemas.openxmlformats.org/officeDocument/2006/relationships/tags" Target="../tags/tag598.xml"/><Relationship Id="rId90" Type="http://schemas.openxmlformats.org/officeDocument/2006/relationships/tags" Target="../tags/tag683.xml"/><Relationship Id="rId95" Type="http://schemas.openxmlformats.org/officeDocument/2006/relationships/tags" Target="../tags/tag688.xml"/><Relationship Id="rId160" Type="http://schemas.openxmlformats.org/officeDocument/2006/relationships/tags" Target="../tags/tag753.xml"/><Relationship Id="rId165" Type="http://schemas.openxmlformats.org/officeDocument/2006/relationships/tags" Target="../tags/tag758.xml"/><Relationship Id="rId181" Type="http://schemas.openxmlformats.org/officeDocument/2006/relationships/tags" Target="../tags/tag774.xml"/><Relationship Id="rId186" Type="http://schemas.openxmlformats.org/officeDocument/2006/relationships/notesSlide" Target="../notesSlides/notesSlide6.xml"/><Relationship Id="rId22" Type="http://schemas.openxmlformats.org/officeDocument/2006/relationships/tags" Target="../tags/tag615.xml"/><Relationship Id="rId27" Type="http://schemas.openxmlformats.org/officeDocument/2006/relationships/tags" Target="../tags/tag620.xml"/><Relationship Id="rId43" Type="http://schemas.openxmlformats.org/officeDocument/2006/relationships/tags" Target="../tags/tag636.xml"/><Relationship Id="rId48" Type="http://schemas.openxmlformats.org/officeDocument/2006/relationships/tags" Target="../tags/tag641.xml"/><Relationship Id="rId64" Type="http://schemas.openxmlformats.org/officeDocument/2006/relationships/tags" Target="../tags/tag657.xml"/><Relationship Id="rId69" Type="http://schemas.openxmlformats.org/officeDocument/2006/relationships/tags" Target="../tags/tag662.xml"/><Relationship Id="rId113" Type="http://schemas.openxmlformats.org/officeDocument/2006/relationships/tags" Target="../tags/tag706.xml"/><Relationship Id="rId118" Type="http://schemas.openxmlformats.org/officeDocument/2006/relationships/tags" Target="../tags/tag711.xml"/><Relationship Id="rId134" Type="http://schemas.openxmlformats.org/officeDocument/2006/relationships/tags" Target="../tags/tag727.xml"/><Relationship Id="rId139" Type="http://schemas.openxmlformats.org/officeDocument/2006/relationships/tags" Target="../tags/tag732.xml"/><Relationship Id="rId80" Type="http://schemas.openxmlformats.org/officeDocument/2006/relationships/tags" Target="../tags/tag673.xml"/><Relationship Id="rId85" Type="http://schemas.openxmlformats.org/officeDocument/2006/relationships/tags" Target="../tags/tag678.xml"/><Relationship Id="rId150" Type="http://schemas.openxmlformats.org/officeDocument/2006/relationships/tags" Target="../tags/tag743.xml"/><Relationship Id="rId155" Type="http://schemas.openxmlformats.org/officeDocument/2006/relationships/tags" Target="../tags/tag748.xml"/><Relationship Id="rId171" Type="http://schemas.openxmlformats.org/officeDocument/2006/relationships/tags" Target="../tags/tag764.xml"/><Relationship Id="rId176" Type="http://schemas.openxmlformats.org/officeDocument/2006/relationships/tags" Target="../tags/tag769.xml"/><Relationship Id="rId12" Type="http://schemas.openxmlformats.org/officeDocument/2006/relationships/tags" Target="../tags/tag605.xml"/><Relationship Id="rId17" Type="http://schemas.openxmlformats.org/officeDocument/2006/relationships/tags" Target="../tags/tag610.xml"/><Relationship Id="rId33" Type="http://schemas.openxmlformats.org/officeDocument/2006/relationships/tags" Target="../tags/tag626.xml"/><Relationship Id="rId38" Type="http://schemas.openxmlformats.org/officeDocument/2006/relationships/tags" Target="../tags/tag631.xml"/><Relationship Id="rId59" Type="http://schemas.openxmlformats.org/officeDocument/2006/relationships/tags" Target="../tags/tag652.xml"/><Relationship Id="rId103" Type="http://schemas.openxmlformats.org/officeDocument/2006/relationships/tags" Target="../tags/tag696.xml"/><Relationship Id="rId108" Type="http://schemas.openxmlformats.org/officeDocument/2006/relationships/tags" Target="../tags/tag701.xml"/><Relationship Id="rId124" Type="http://schemas.openxmlformats.org/officeDocument/2006/relationships/tags" Target="../tags/tag717.xml"/><Relationship Id="rId129" Type="http://schemas.openxmlformats.org/officeDocument/2006/relationships/tags" Target="../tags/tag722.xml"/><Relationship Id="rId54" Type="http://schemas.openxmlformats.org/officeDocument/2006/relationships/tags" Target="../tags/tag647.xml"/><Relationship Id="rId70" Type="http://schemas.openxmlformats.org/officeDocument/2006/relationships/tags" Target="../tags/tag663.xml"/><Relationship Id="rId75" Type="http://schemas.openxmlformats.org/officeDocument/2006/relationships/tags" Target="../tags/tag668.xml"/><Relationship Id="rId91" Type="http://schemas.openxmlformats.org/officeDocument/2006/relationships/tags" Target="../tags/tag684.xml"/><Relationship Id="rId96" Type="http://schemas.openxmlformats.org/officeDocument/2006/relationships/tags" Target="../tags/tag689.xml"/><Relationship Id="rId140" Type="http://schemas.openxmlformats.org/officeDocument/2006/relationships/tags" Target="../tags/tag733.xml"/><Relationship Id="rId145" Type="http://schemas.openxmlformats.org/officeDocument/2006/relationships/tags" Target="../tags/tag738.xml"/><Relationship Id="rId161" Type="http://schemas.openxmlformats.org/officeDocument/2006/relationships/tags" Target="../tags/tag754.xml"/><Relationship Id="rId166" Type="http://schemas.openxmlformats.org/officeDocument/2006/relationships/tags" Target="../tags/tag759.xml"/><Relationship Id="rId182" Type="http://schemas.openxmlformats.org/officeDocument/2006/relationships/tags" Target="../tags/tag775.xml"/><Relationship Id="rId187" Type="http://schemas.openxmlformats.org/officeDocument/2006/relationships/image" Target="../media/image5.png"/><Relationship Id="rId1" Type="http://schemas.openxmlformats.org/officeDocument/2006/relationships/tags" Target="../tags/tag594.xml"/><Relationship Id="rId6" Type="http://schemas.openxmlformats.org/officeDocument/2006/relationships/tags" Target="../tags/tag599.xml"/><Relationship Id="rId23" Type="http://schemas.openxmlformats.org/officeDocument/2006/relationships/tags" Target="../tags/tag616.xml"/><Relationship Id="rId28" Type="http://schemas.openxmlformats.org/officeDocument/2006/relationships/tags" Target="../tags/tag621.xml"/><Relationship Id="rId49" Type="http://schemas.openxmlformats.org/officeDocument/2006/relationships/tags" Target="../tags/tag642.xml"/><Relationship Id="rId114" Type="http://schemas.openxmlformats.org/officeDocument/2006/relationships/tags" Target="../tags/tag707.xml"/><Relationship Id="rId119" Type="http://schemas.openxmlformats.org/officeDocument/2006/relationships/tags" Target="../tags/tag712.xml"/><Relationship Id="rId44" Type="http://schemas.openxmlformats.org/officeDocument/2006/relationships/tags" Target="../tags/tag637.xml"/><Relationship Id="rId60" Type="http://schemas.openxmlformats.org/officeDocument/2006/relationships/tags" Target="../tags/tag653.xml"/><Relationship Id="rId65" Type="http://schemas.openxmlformats.org/officeDocument/2006/relationships/tags" Target="../tags/tag658.xml"/><Relationship Id="rId81" Type="http://schemas.openxmlformats.org/officeDocument/2006/relationships/tags" Target="../tags/tag674.xml"/><Relationship Id="rId86" Type="http://schemas.openxmlformats.org/officeDocument/2006/relationships/tags" Target="../tags/tag679.xml"/><Relationship Id="rId130" Type="http://schemas.openxmlformats.org/officeDocument/2006/relationships/tags" Target="../tags/tag723.xml"/><Relationship Id="rId135" Type="http://schemas.openxmlformats.org/officeDocument/2006/relationships/tags" Target="../tags/tag728.xml"/><Relationship Id="rId151" Type="http://schemas.openxmlformats.org/officeDocument/2006/relationships/tags" Target="../tags/tag744.xml"/><Relationship Id="rId156" Type="http://schemas.openxmlformats.org/officeDocument/2006/relationships/tags" Target="../tags/tag749.xml"/><Relationship Id="rId177" Type="http://schemas.openxmlformats.org/officeDocument/2006/relationships/tags" Target="../tags/tag770.xml"/><Relationship Id="rId172" Type="http://schemas.openxmlformats.org/officeDocument/2006/relationships/tags" Target="../tags/tag765.xml"/><Relationship Id="rId13" Type="http://schemas.openxmlformats.org/officeDocument/2006/relationships/tags" Target="../tags/tag606.xml"/><Relationship Id="rId18" Type="http://schemas.openxmlformats.org/officeDocument/2006/relationships/tags" Target="../tags/tag611.xml"/><Relationship Id="rId39" Type="http://schemas.openxmlformats.org/officeDocument/2006/relationships/tags" Target="../tags/tag632.xml"/><Relationship Id="rId109" Type="http://schemas.openxmlformats.org/officeDocument/2006/relationships/tags" Target="../tags/tag702.xml"/><Relationship Id="rId34" Type="http://schemas.openxmlformats.org/officeDocument/2006/relationships/tags" Target="../tags/tag627.xml"/><Relationship Id="rId50" Type="http://schemas.openxmlformats.org/officeDocument/2006/relationships/tags" Target="../tags/tag643.xml"/><Relationship Id="rId55" Type="http://schemas.openxmlformats.org/officeDocument/2006/relationships/tags" Target="../tags/tag648.xml"/><Relationship Id="rId76" Type="http://schemas.openxmlformats.org/officeDocument/2006/relationships/tags" Target="../tags/tag669.xml"/><Relationship Id="rId97" Type="http://schemas.openxmlformats.org/officeDocument/2006/relationships/tags" Target="../tags/tag690.xml"/><Relationship Id="rId104" Type="http://schemas.openxmlformats.org/officeDocument/2006/relationships/tags" Target="../tags/tag697.xml"/><Relationship Id="rId120" Type="http://schemas.openxmlformats.org/officeDocument/2006/relationships/tags" Target="../tags/tag713.xml"/><Relationship Id="rId125" Type="http://schemas.openxmlformats.org/officeDocument/2006/relationships/tags" Target="../tags/tag718.xml"/><Relationship Id="rId141" Type="http://schemas.openxmlformats.org/officeDocument/2006/relationships/tags" Target="../tags/tag734.xml"/><Relationship Id="rId146" Type="http://schemas.openxmlformats.org/officeDocument/2006/relationships/tags" Target="../tags/tag739.xml"/><Relationship Id="rId167" Type="http://schemas.openxmlformats.org/officeDocument/2006/relationships/tags" Target="../tags/tag760.xml"/><Relationship Id="rId7" Type="http://schemas.openxmlformats.org/officeDocument/2006/relationships/tags" Target="../tags/tag600.xml"/><Relationship Id="rId71" Type="http://schemas.openxmlformats.org/officeDocument/2006/relationships/tags" Target="../tags/tag664.xml"/><Relationship Id="rId92" Type="http://schemas.openxmlformats.org/officeDocument/2006/relationships/tags" Target="../tags/tag685.xml"/><Relationship Id="rId162" Type="http://schemas.openxmlformats.org/officeDocument/2006/relationships/tags" Target="../tags/tag755.xml"/><Relationship Id="rId183" Type="http://schemas.openxmlformats.org/officeDocument/2006/relationships/tags" Target="../tags/tag776.xml"/><Relationship Id="rId2" Type="http://schemas.openxmlformats.org/officeDocument/2006/relationships/tags" Target="../tags/tag595.xml"/><Relationship Id="rId29" Type="http://schemas.openxmlformats.org/officeDocument/2006/relationships/tags" Target="../tags/tag622.xml"/><Relationship Id="rId24" Type="http://schemas.openxmlformats.org/officeDocument/2006/relationships/tags" Target="../tags/tag617.xml"/><Relationship Id="rId40" Type="http://schemas.openxmlformats.org/officeDocument/2006/relationships/tags" Target="../tags/tag633.xml"/><Relationship Id="rId45" Type="http://schemas.openxmlformats.org/officeDocument/2006/relationships/tags" Target="../tags/tag638.xml"/><Relationship Id="rId66" Type="http://schemas.openxmlformats.org/officeDocument/2006/relationships/tags" Target="../tags/tag659.xml"/><Relationship Id="rId87" Type="http://schemas.openxmlformats.org/officeDocument/2006/relationships/tags" Target="../tags/tag680.xml"/><Relationship Id="rId110" Type="http://schemas.openxmlformats.org/officeDocument/2006/relationships/tags" Target="../tags/tag703.xml"/><Relationship Id="rId115" Type="http://schemas.openxmlformats.org/officeDocument/2006/relationships/tags" Target="../tags/tag708.xml"/><Relationship Id="rId131" Type="http://schemas.openxmlformats.org/officeDocument/2006/relationships/tags" Target="../tags/tag724.xml"/><Relationship Id="rId136" Type="http://schemas.openxmlformats.org/officeDocument/2006/relationships/tags" Target="../tags/tag729.xml"/><Relationship Id="rId157" Type="http://schemas.openxmlformats.org/officeDocument/2006/relationships/tags" Target="../tags/tag750.xml"/><Relationship Id="rId178" Type="http://schemas.openxmlformats.org/officeDocument/2006/relationships/tags" Target="../tags/tag771.xml"/><Relationship Id="rId61" Type="http://schemas.openxmlformats.org/officeDocument/2006/relationships/tags" Target="../tags/tag654.xml"/><Relationship Id="rId82" Type="http://schemas.openxmlformats.org/officeDocument/2006/relationships/tags" Target="../tags/tag675.xml"/><Relationship Id="rId152" Type="http://schemas.openxmlformats.org/officeDocument/2006/relationships/tags" Target="../tags/tag745.xml"/><Relationship Id="rId173" Type="http://schemas.openxmlformats.org/officeDocument/2006/relationships/tags" Target="../tags/tag766.xml"/><Relationship Id="rId19" Type="http://schemas.openxmlformats.org/officeDocument/2006/relationships/tags" Target="../tags/tag612.xml"/><Relationship Id="rId14" Type="http://schemas.openxmlformats.org/officeDocument/2006/relationships/tags" Target="../tags/tag607.xml"/><Relationship Id="rId30" Type="http://schemas.openxmlformats.org/officeDocument/2006/relationships/tags" Target="../tags/tag623.xml"/><Relationship Id="rId35" Type="http://schemas.openxmlformats.org/officeDocument/2006/relationships/tags" Target="../tags/tag628.xml"/><Relationship Id="rId56" Type="http://schemas.openxmlformats.org/officeDocument/2006/relationships/tags" Target="../tags/tag649.xml"/><Relationship Id="rId77" Type="http://schemas.openxmlformats.org/officeDocument/2006/relationships/tags" Target="../tags/tag670.xml"/><Relationship Id="rId100" Type="http://schemas.openxmlformats.org/officeDocument/2006/relationships/tags" Target="../tags/tag693.xml"/><Relationship Id="rId105" Type="http://schemas.openxmlformats.org/officeDocument/2006/relationships/tags" Target="../tags/tag698.xml"/><Relationship Id="rId126" Type="http://schemas.openxmlformats.org/officeDocument/2006/relationships/tags" Target="../tags/tag719.xml"/><Relationship Id="rId147" Type="http://schemas.openxmlformats.org/officeDocument/2006/relationships/tags" Target="../tags/tag740.xml"/><Relationship Id="rId168" Type="http://schemas.openxmlformats.org/officeDocument/2006/relationships/tags" Target="../tags/tag761.xml"/><Relationship Id="rId8" Type="http://schemas.openxmlformats.org/officeDocument/2006/relationships/tags" Target="../tags/tag601.xml"/><Relationship Id="rId51" Type="http://schemas.openxmlformats.org/officeDocument/2006/relationships/tags" Target="../tags/tag644.xml"/><Relationship Id="rId72" Type="http://schemas.openxmlformats.org/officeDocument/2006/relationships/tags" Target="../tags/tag665.xml"/><Relationship Id="rId93" Type="http://schemas.openxmlformats.org/officeDocument/2006/relationships/tags" Target="../tags/tag686.xml"/><Relationship Id="rId98" Type="http://schemas.openxmlformats.org/officeDocument/2006/relationships/tags" Target="../tags/tag691.xml"/><Relationship Id="rId121" Type="http://schemas.openxmlformats.org/officeDocument/2006/relationships/tags" Target="../tags/tag714.xml"/><Relationship Id="rId142" Type="http://schemas.openxmlformats.org/officeDocument/2006/relationships/tags" Target="../tags/tag735.xml"/><Relationship Id="rId163" Type="http://schemas.openxmlformats.org/officeDocument/2006/relationships/tags" Target="../tags/tag756.xml"/><Relationship Id="rId184" Type="http://schemas.openxmlformats.org/officeDocument/2006/relationships/tags" Target="../tags/tag777.xml"/><Relationship Id="rId3" Type="http://schemas.openxmlformats.org/officeDocument/2006/relationships/tags" Target="../tags/tag596.xml"/><Relationship Id="rId25" Type="http://schemas.openxmlformats.org/officeDocument/2006/relationships/tags" Target="../tags/tag618.xml"/><Relationship Id="rId46" Type="http://schemas.openxmlformats.org/officeDocument/2006/relationships/tags" Target="../tags/tag639.xml"/><Relationship Id="rId67" Type="http://schemas.openxmlformats.org/officeDocument/2006/relationships/tags" Target="../tags/tag660.xml"/><Relationship Id="rId116" Type="http://schemas.openxmlformats.org/officeDocument/2006/relationships/tags" Target="../tags/tag709.xml"/><Relationship Id="rId137" Type="http://schemas.openxmlformats.org/officeDocument/2006/relationships/tags" Target="../tags/tag730.xml"/><Relationship Id="rId158" Type="http://schemas.openxmlformats.org/officeDocument/2006/relationships/tags" Target="../tags/tag751.xml"/><Relationship Id="rId20" Type="http://schemas.openxmlformats.org/officeDocument/2006/relationships/tags" Target="../tags/tag613.xml"/><Relationship Id="rId41" Type="http://schemas.openxmlformats.org/officeDocument/2006/relationships/tags" Target="../tags/tag634.xml"/><Relationship Id="rId62" Type="http://schemas.openxmlformats.org/officeDocument/2006/relationships/tags" Target="../tags/tag655.xml"/><Relationship Id="rId83" Type="http://schemas.openxmlformats.org/officeDocument/2006/relationships/tags" Target="../tags/tag676.xml"/><Relationship Id="rId88" Type="http://schemas.openxmlformats.org/officeDocument/2006/relationships/tags" Target="../tags/tag681.xml"/><Relationship Id="rId111" Type="http://schemas.openxmlformats.org/officeDocument/2006/relationships/tags" Target="../tags/tag704.xml"/><Relationship Id="rId132" Type="http://schemas.openxmlformats.org/officeDocument/2006/relationships/tags" Target="../tags/tag725.xml"/><Relationship Id="rId153" Type="http://schemas.openxmlformats.org/officeDocument/2006/relationships/tags" Target="../tags/tag746.xml"/><Relationship Id="rId174" Type="http://schemas.openxmlformats.org/officeDocument/2006/relationships/tags" Target="../tags/tag767.xml"/><Relationship Id="rId179" Type="http://schemas.openxmlformats.org/officeDocument/2006/relationships/tags" Target="../tags/tag772.xml"/><Relationship Id="rId15" Type="http://schemas.openxmlformats.org/officeDocument/2006/relationships/tags" Target="../tags/tag608.xml"/><Relationship Id="rId36" Type="http://schemas.openxmlformats.org/officeDocument/2006/relationships/tags" Target="../tags/tag629.xml"/><Relationship Id="rId57" Type="http://schemas.openxmlformats.org/officeDocument/2006/relationships/tags" Target="../tags/tag650.xml"/><Relationship Id="rId106" Type="http://schemas.openxmlformats.org/officeDocument/2006/relationships/tags" Target="../tags/tag699.xml"/><Relationship Id="rId127" Type="http://schemas.openxmlformats.org/officeDocument/2006/relationships/tags" Target="../tags/tag720.xml"/><Relationship Id="rId10" Type="http://schemas.openxmlformats.org/officeDocument/2006/relationships/tags" Target="../tags/tag603.xml"/><Relationship Id="rId31" Type="http://schemas.openxmlformats.org/officeDocument/2006/relationships/tags" Target="../tags/tag624.xml"/><Relationship Id="rId52" Type="http://schemas.openxmlformats.org/officeDocument/2006/relationships/tags" Target="../tags/tag645.xml"/><Relationship Id="rId73" Type="http://schemas.openxmlformats.org/officeDocument/2006/relationships/tags" Target="../tags/tag666.xml"/><Relationship Id="rId78" Type="http://schemas.openxmlformats.org/officeDocument/2006/relationships/tags" Target="../tags/tag671.xml"/><Relationship Id="rId94" Type="http://schemas.openxmlformats.org/officeDocument/2006/relationships/tags" Target="../tags/tag687.xml"/><Relationship Id="rId99" Type="http://schemas.openxmlformats.org/officeDocument/2006/relationships/tags" Target="../tags/tag692.xml"/><Relationship Id="rId101" Type="http://schemas.openxmlformats.org/officeDocument/2006/relationships/tags" Target="../tags/tag694.xml"/><Relationship Id="rId122" Type="http://schemas.openxmlformats.org/officeDocument/2006/relationships/tags" Target="../tags/tag715.xml"/><Relationship Id="rId143" Type="http://schemas.openxmlformats.org/officeDocument/2006/relationships/tags" Target="../tags/tag736.xml"/><Relationship Id="rId148" Type="http://schemas.openxmlformats.org/officeDocument/2006/relationships/tags" Target="../tags/tag741.xml"/><Relationship Id="rId164" Type="http://schemas.openxmlformats.org/officeDocument/2006/relationships/tags" Target="../tags/tag757.xml"/><Relationship Id="rId169" Type="http://schemas.openxmlformats.org/officeDocument/2006/relationships/tags" Target="../tags/tag762.xml"/><Relationship Id="rId185" Type="http://schemas.openxmlformats.org/officeDocument/2006/relationships/slideLayout" Target="../slideLayouts/slideLayout1.xml"/><Relationship Id="rId4" Type="http://schemas.openxmlformats.org/officeDocument/2006/relationships/tags" Target="../tags/tag597.xml"/><Relationship Id="rId9" Type="http://schemas.openxmlformats.org/officeDocument/2006/relationships/tags" Target="../tags/tag602.xml"/><Relationship Id="rId180" Type="http://schemas.openxmlformats.org/officeDocument/2006/relationships/tags" Target="../tags/tag77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1805627" y="502207"/>
            <a:ext cx="4881872" cy="1031148"/>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1302880" y="1454213"/>
            <a:ext cx="1943564" cy="114879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86"/>
                                        </p:tgtEl>
                                        <p:attrNameLst>
                                          <p:attrName>style.visibility</p:attrName>
                                        </p:attrNameLst>
                                      </p:cBhvr>
                                      <p:to>
                                        <p:strVal val="visible"/>
                                      </p:to>
                                    </p:set>
                                    <p:animEffect transition="in" filter="barn(inVertical)">
                                      <p:cBhvr>
                                        <p:cTn id="12" dur="500"/>
                                        <p:tgtEl>
                                          <p:spTgt spid="1986"/>
                                        </p:tgtEl>
                                      </p:cBhvr>
                                    </p:animEffect>
                                  </p:childTnLst>
                                </p:cTn>
                              </p:par>
                              <p:par>
                                <p:cTn id="13" presetID="16" presetClass="entr" presetSubtype="21" fill="hold" nodeType="withEffect">
                                  <p:stCondLst>
                                    <p:cond delay="0"/>
                                  </p:stCondLst>
                                  <p:childTnLst>
                                    <p:set>
                                      <p:cBhvr>
                                        <p:cTn id="14" dur="1" fill="hold">
                                          <p:stCondLst>
                                            <p:cond delay="0"/>
                                          </p:stCondLst>
                                        </p:cTn>
                                        <p:tgtEl>
                                          <p:spTgt spid="1984"/>
                                        </p:tgtEl>
                                        <p:attrNameLst>
                                          <p:attrName>style.visibility</p:attrName>
                                        </p:attrNameLst>
                                      </p:cBhvr>
                                      <p:to>
                                        <p:strVal val="visible"/>
                                      </p:to>
                                    </p:set>
                                    <p:animEffect transition="in" filter="barn(inVertical)">
                                      <p:cBhvr>
                                        <p:cTn id="15" dur="500"/>
                                        <p:tgtEl>
                                          <p:spTgt spid="1984"/>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4491"/>
                                        </p:tgtEl>
                                        <p:attrNameLst>
                                          <p:attrName>style.visibility</p:attrName>
                                        </p:attrNameLst>
                                      </p:cBhvr>
                                      <p:to>
                                        <p:strVal val="visible"/>
                                      </p:to>
                                    </p:set>
                                    <p:animEffect transition="in" filter="barn(inVertical)">
                                      <p:cBhvr>
                                        <p:cTn id="19" dur="500"/>
                                        <p:tgtEl>
                                          <p:spTgt spid="4491"/>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6">
            <a:extLst>
              <a:ext uri="{FF2B5EF4-FFF2-40B4-BE49-F238E27FC236}">
                <a16:creationId xmlns:a16="http://schemas.microsoft.com/office/drawing/2014/main" id="{F6DB0142-AC28-0EAC-9493-5E0C7994FC47}"/>
              </a:ext>
            </a:extLst>
          </p:cNvPr>
          <p:cNvGrpSpPr/>
          <p:nvPr/>
        </p:nvGrpSpPr>
        <p:grpSpPr>
          <a:xfrm>
            <a:off x="219294" y="1051475"/>
            <a:ext cx="8705411" cy="877217"/>
            <a:chOff x="157235" y="3616875"/>
            <a:chExt cx="8705411" cy="877217"/>
          </a:xfrm>
        </p:grpSpPr>
        <p:pic>
          <p:nvPicPr>
            <p:cNvPr id="10" name="Hình ảnh 7">
              <a:extLst>
                <a:ext uri="{FF2B5EF4-FFF2-40B4-BE49-F238E27FC236}">
                  <a16:creationId xmlns:a16="http://schemas.microsoft.com/office/drawing/2014/main" id="{528E1C52-3E48-0769-A90D-252661BFBC7F}"/>
                </a:ext>
              </a:extLst>
            </p:cNvPr>
            <p:cNvPicPr>
              <a:picLocks noChangeAspect="1"/>
            </p:cNvPicPr>
            <p:nvPr/>
          </p:nvPicPr>
          <p:blipFill rotWithShape="1">
            <a:blip r:embed="rId2"/>
            <a:srcRect l="8956" t="37666" r="68907" b="36153"/>
            <a:stretch/>
          </p:blipFill>
          <p:spPr>
            <a:xfrm>
              <a:off x="157235" y="3657660"/>
              <a:ext cx="694421" cy="821299"/>
            </a:xfrm>
            <a:prstGeom prst="rect">
              <a:avLst/>
            </a:prstGeom>
          </p:spPr>
        </p:pic>
        <p:grpSp>
          <p:nvGrpSpPr>
            <p:cNvPr id="11" name="Nhóm 8">
              <a:extLst>
                <a:ext uri="{FF2B5EF4-FFF2-40B4-BE49-F238E27FC236}">
                  <a16:creationId xmlns:a16="http://schemas.microsoft.com/office/drawing/2014/main" id="{AC5AF044-2C04-706F-B9AA-C09BE0B4F9E9}"/>
                </a:ext>
              </a:extLst>
            </p:cNvPr>
            <p:cNvGrpSpPr/>
            <p:nvPr/>
          </p:nvGrpSpPr>
          <p:grpSpPr>
            <a:xfrm>
              <a:off x="913813" y="3616875"/>
              <a:ext cx="7948833" cy="877217"/>
              <a:chOff x="913813" y="3616875"/>
              <a:chExt cx="7948833" cy="877217"/>
            </a:xfrm>
          </p:grpSpPr>
          <p:sp>
            <p:nvSpPr>
              <p:cNvPr id="12" name="Hình chữ nhật: Góc Tròn 9">
                <a:extLst>
                  <a:ext uri="{FF2B5EF4-FFF2-40B4-BE49-F238E27FC236}">
                    <a16:creationId xmlns:a16="http://schemas.microsoft.com/office/drawing/2014/main" id="{2FA14809-FEB1-3CA4-40C7-B911DB914FE6}"/>
                  </a:ext>
                </a:extLst>
              </p:cNvPr>
              <p:cNvSpPr/>
              <p:nvPr/>
            </p:nvSpPr>
            <p:spPr>
              <a:xfrm>
                <a:off x="931456" y="3616875"/>
                <a:ext cx="7931190" cy="877217"/>
              </a:xfrm>
              <a:custGeom>
                <a:avLst/>
                <a:gdLst>
                  <a:gd name="connsiteX0" fmla="*/ 0 w 7931190"/>
                  <a:gd name="connsiteY0" fmla="*/ 146206 h 877217"/>
                  <a:gd name="connsiteX1" fmla="*/ 146206 w 7931190"/>
                  <a:gd name="connsiteY1" fmla="*/ 0 h 877217"/>
                  <a:gd name="connsiteX2" fmla="*/ 687865 w 7931190"/>
                  <a:gd name="connsiteY2" fmla="*/ 0 h 877217"/>
                  <a:gd name="connsiteX3" fmla="*/ 1229524 w 7931190"/>
                  <a:gd name="connsiteY3" fmla="*/ 0 h 877217"/>
                  <a:gd name="connsiteX4" fmla="*/ 2000346 w 7931190"/>
                  <a:gd name="connsiteY4" fmla="*/ 0 h 877217"/>
                  <a:gd name="connsiteX5" fmla="*/ 2465617 w 7931190"/>
                  <a:gd name="connsiteY5" fmla="*/ 0 h 877217"/>
                  <a:gd name="connsiteX6" fmla="*/ 3160051 w 7931190"/>
                  <a:gd name="connsiteY6" fmla="*/ 0 h 877217"/>
                  <a:gd name="connsiteX7" fmla="*/ 3930873 w 7931190"/>
                  <a:gd name="connsiteY7" fmla="*/ 0 h 877217"/>
                  <a:gd name="connsiteX8" fmla="*/ 4778083 w 7931190"/>
                  <a:gd name="connsiteY8" fmla="*/ 0 h 877217"/>
                  <a:gd name="connsiteX9" fmla="*/ 5243354 w 7931190"/>
                  <a:gd name="connsiteY9" fmla="*/ 0 h 877217"/>
                  <a:gd name="connsiteX10" fmla="*/ 6014176 w 7931190"/>
                  <a:gd name="connsiteY10" fmla="*/ 0 h 877217"/>
                  <a:gd name="connsiteX11" fmla="*/ 6479447 w 7931190"/>
                  <a:gd name="connsiteY11" fmla="*/ 0 h 877217"/>
                  <a:gd name="connsiteX12" fmla="*/ 7021106 w 7931190"/>
                  <a:gd name="connsiteY12" fmla="*/ 0 h 877217"/>
                  <a:gd name="connsiteX13" fmla="*/ 7784984 w 7931190"/>
                  <a:gd name="connsiteY13" fmla="*/ 0 h 877217"/>
                  <a:gd name="connsiteX14" fmla="*/ 7931190 w 7931190"/>
                  <a:gd name="connsiteY14" fmla="*/ 146206 h 877217"/>
                  <a:gd name="connsiteX15" fmla="*/ 7931190 w 7931190"/>
                  <a:gd name="connsiteY15" fmla="*/ 731011 h 877217"/>
                  <a:gd name="connsiteX16" fmla="*/ 7784984 w 7931190"/>
                  <a:gd name="connsiteY16" fmla="*/ 877217 h 877217"/>
                  <a:gd name="connsiteX17" fmla="*/ 7090550 w 7931190"/>
                  <a:gd name="connsiteY17" fmla="*/ 877217 h 877217"/>
                  <a:gd name="connsiteX18" fmla="*/ 6243340 w 7931190"/>
                  <a:gd name="connsiteY18" fmla="*/ 877217 h 877217"/>
                  <a:gd name="connsiteX19" fmla="*/ 5472518 w 7931190"/>
                  <a:gd name="connsiteY19" fmla="*/ 877217 h 877217"/>
                  <a:gd name="connsiteX20" fmla="*/ 4930859 w 7931190"/>
                  <a:gd name="connsiteY20" fmla="*/ 877217 h 877217"/>
                  <a:gd name="connsiteX21" fmla="*/ 4236424 w 7931190"/>
                  <a:gd name="connsiteY21" fmla="*/ 877217 h 877217"/>
                  <a:gd name="connsiteX22" fmla="*/ 3694766 w 7931190"/>
                  <a:gd name="connsiteY22" fmla="*/ 877217 h 877217"/>
                  <a:gd name="connsiteX23" fmla="*/ 3229495 w 7931190"/>
                  <a:gd name="connsiteY23" fmla="*/ 877217 h 877217"/>
                  <a:gd name="connsiteX24" fmla="*/ 2611448 w 7931190"/>
                  <a:gd name="connsiteY24" fmla="*/ 877217 h 877217"/>
                  <a:gd name="connsiteX25" fmla="*/ 2146177 w 7931190"/>
                  <a:gd name="connsiteY25" fmla="*/ 877217 h 877217"/>
                  <a:gd name="connsiteX26" fmla="*/ 1375355 w 7931190"/>
                  <a:gd name="connsiteY26" fmla="*/ 877217 h 877217"/>
                  <a:gd name="connsiteX27" fmla="*/ 146206 w 7931190"/>
                  <a:gd name="connsiteY27" fmla="*/ 877217 h 877217"/>
                  <a:gd name="connsiteX28" fmla="*/ 0 w 7931190"/>
                  <a:gd name="connsiteY28" fmla="*/ 731011 h 877217"/>
                  <a:gd name="connsiteX29" fmla="*/ 0 w 7931190"/>
                  <a:gd name="connsiteY29" fmla="*/ 146206 h 8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1190" h="877217" fill="none" extrusionOk="0">
                    <a:moveTo>
                      <a:pt x="0" y="146206"/>
                    </a:moveTo>
                    <a:cubicBezTo>
                      <a:pt x="832" y="62135"/>
                      <a:pt x="78999" y="2092"/>
                      <a:pt x="146206" y="0"/>
                    </a:cubicBezTo>
                    <a:cubicBezTo>
                      <a:pt x="375728" y="14432"/>
                      <a:pt x="578790" y="26122"/>
                      <a:pt x="687865" y="0"/>
                    </a:cubicBezTo>
                    <a:cubicBezTo>
                      <a:pt x="796940" y="-26122"/>
                      <a:pt x="1085849" y="-11717"/>
                      <a:pt x="1229524" y="0"/>
                    </a:cubicBezTo>
                    <a:cubicBezTo>
                      <a:pt x="1373199" y="11717"/>
                      <a:pt x="1622833" y="-11128"/>
                      <a:pt x="2000346" y="0"/>
                    </a:cubicBezTo>
                    <a:cubicBezTo>
                      <a:pt x="2377859" y="11128"/>
                      <a:pt x="2291773" y="-11517"/>
                      <a:pt x="2465617" y="0"/>
                    </a:cubicBezTo>
                    <a:cubicBezTo>
                      <a:pt x="2639461" y="11517"/>
                      <a:pt x="2970560" y="-12301"/>
                      <a:pt x="3160051" y="0"/>
                    </a:cubicBezTo>
                    <a:cubicBezTo>
                      <a:pt x="3349542" y="12301"/>
                      <a:pt x="3607375" y="35177"/>
                      <a:pt x="3930873" y="0"/>
                    </a:cubicBezTo>
                    <a:cubicBezTo>
                      <a:pt x="4254371" y="-35177"/>
                      <a:pt x="4387069" y="14503"/>
                      <a:pt x="4778083" y="0"/>
                    </a:cubicBezTo>
                    <a:cubicBezTo>
                      <a:pt x="5169097" y="-14503"/>
                      <a:pt x="5059392" y="-23179"/>
                      <a:pt x="5243354" y="0"/>
                    </a:cubicBezTo>
                    <a:cubicBezTo>
                      <a:pt x="5427316" y="23179"/>
                      <a:pt x="5716249" y="31247"/>
                      <a:pt x="6014176" y="0"/>
                    </a:cubicBezTo>
                    <a:cubicBezTo>
                      <a:pt x="6312103" y="-31247"/>
                      <a:pt x="6263696" y="4037"/>
                      <a:pt x="6479447" y="0"/>
                    </a:cubicBezTo>
                    <a:cubicBezTo>
                      <a:pt x="6695198" y="-4037"/>
                      <a:pt x="6828800" y="-16994"/>
                      <a:pt x="7021106" y="0"/>
                    </a:cubicBezTo>
                    <a:cubicBezTo>
                      <a:pt x="7213412" y="16994"/>
                      <a:pt x="7512290" y="-15683"/>
                      <a:pt x="7784984" y="0"/>
                    </a:cubicBezTo>
                    <a:cubicBezTo>
                      <a:pt x="7847033" y="-5828"/>
                      <a:pt x="7921879" y="82217"/>
                      <a:pt x="7931190" y="146206"/>
                    </a:cubicBezTo>
                    <a:cubicBezTo>
                      <a:pt x="7914337" y="344881"/>
                      <a:pt x="7907260" y="585501"/>
                      <a:pt x="7931190" y="731011"/>
                    </a:cubicBezTo>
                    <a:cubicBezTo>
                      <a:pt x="7911463" y="814659"/>
                      <a:pt x="7879157" y="886464"/>
                      <a:pt x="7784984" y="877217"/>
                    </a:cubicBezTo>
                    <a:cubicBezTo>
                      <a:pt x="7631282" y="853534"/>
                      <a:pt x="7367452" y="862130"/>
                      <a:pt x="7090550" y="877217"/>
                    </a:cubicBezTo>
                    <a:cubicBezTo>
                      <a:pt x="6813648" y="892304"/>
                      <a:pt x="6439945" y="918433"/>
                      <a:pt x="6243340" y="877217"/>
                    </a:cubicBezTo>
                    <a:cubicBezTo>
                      <a:pt x="6046735" y="836002"/>
                      <a:pt x="5853465" y="863937"/>
                      <a:pt x="5472518" y="877217"/>
                    </a:cubicBezTo>
                    <a:cubicBezTo>
                      <a:pt x="5091571" y="890497"/>
                      <a:pt x="5080700" y="860893"/>
                      <a:pt x="4930859" y="877217"/>
                    </a:cubicBezTo>
                    <a:cubicBezTo>
                      <a:pt x="4781018" y="893541"/>
                      <a:pt x="4454538" y="856217"/>
                      <a:pt x="4236424" y="877217"/>
                    </a:cubicBezTo>
                    <a:cubicBezTo>
                      <a:pt x="4018310" y="898217"/>
                      <a:pt x="3811867" y="861054"/>
                      <a:pt x="3694766" y="877217"/>
                    </a:cubicBezTo>
                    <a:cubicBezTo>
                      <a:pt x="3577665" y="893380"/>
                      <a:pt x="3366017" y="868319"/>
                      <a:pt x="3229495" y="877217"/>
                    </a:cubicBezTo>
                    <a:cubicBezTo>
                      <a:pt x="3092973" y="886115"/>
                      <a:pt x="2769381" y="867451"/>
                      <a:pt x="2611448" y="877217"/>
                    </a:cubicBezTo>
                    <a:cubicBezTo>
                      <a:pt x="2453515" y="886983"/>
                      <a:pt x="2241703" y="900152"/>
                      <a:pt x="2146177" y="877217"/>
                    </a:cubicBezTo>
                    <a:cubicBezTo>
                      <a:pt x="2050651" y="854282"/>
                      <a:pt x="1549567" y="915437"/>
                      <a:pt x="1375355" y="877217"/>
                    </a:cubicBezTo>
                    <a:cubicBezTo>
                      <a:pt x="1201143" y="838997"/>
                      <a:pt x="514133" y="849985"/>
                      <a:pt x="146206" y="877217"/>
                    </a:cubicBezTo>
                    <a:cubicBezTo>
                      <a:pt x="70883" y="872608"/>
                      <a:pt x="-1872" y="824084"/>
                      <a:pt x="0" y="731011"/>
                    </a:cubicBezTo>
                    <a:cubicBezTo>
                      <a:pt x="-310" y="444875"/>
                      <a:pt x="-10127" y="368559"/>
                      <a:pt x="0" y="146206"/>
                    </a:cubicBezTo>
                    <a:close/>
                  </a:path>
                  <a:path w="7931190" h="877217" stroke="0" extrusionOk="0">
                    <a:moveTo>
                      <a:pt x="0" y="146206"/>
                    </a:moveTo>
                    <a:cubicBezTo>
                      <a:pt x="16817" y="62635"/>
                      <a:pt x="65368" y="3706"/>
                      <a:pt x="146206" y="0"/>
                    </a:cubicBezTo>
                    <a:cubicBezTo>
                      <a:pt x="259256" y="-21715"/>
                      <a:pt x="492501" y="-4113"/>
                      <a:pt x="611477" y="0"/>
                    </a:cubicBezTo>
                    <a:cubicBezTo>
                      <a:pt x="730453" y="4113"/>
                      <a:pt x="957655" y="-8675"/>
                      <a:pt x="1076748" y="0"/>
                    </a:cubicBezTo>
                    <a:cubicBezTo>
                      <a:pt x="1195841" y="8675"/>
                      <a:pt x="1496387" y="-19214"/>
                      <a:pt x="1694795" y="0"/>
                    </a:cubicBezTo>
                    <a:cubicBezTo>
                      <a:pt x="1893203" y="19214"/>
                      <a:pt x="2280526" y="-12184"/>
                      <a:pt x="2542005" y="0"/>
                    </a:cubicBezTo>
                    <a:cubicBezTo>
                      <a:pt x="2803484" y="12184"/>
                      <a:pt x="2895513" y="-12560"/>
                      <a:pt x="3007276" y="0"/>
                    </a:cubicBezTo>
                    <a:cubicBezTo>
                      <a:pt x="3119039" y="12560"/>
                      <a:pt x="3401726" y="15521"/>
                      <a:pt x="3548934" y="0"/>
                    </a:cubicBezTo>
                    <a:cubicBezTo>
                      <a:pt x="3696142" y="-15521"/>
                      <a:pt x="3896156" y="24264"/>
                      <a:pt x="4090593" y="0"/>
                    </a:cubicBezTo>
                    <a:cubicBezTo>
                      <a:pt x="4285030" y="-24264"/>
                      <a:pt x="4506587" y="805"/>
                      <a:pt x="4708640" y="0"/>
                    </a:cubicBezTo>
                    <a:cubicBezTo>
                      <a:pt x="4910693" y="-805"/>
                      <a:pt x="5196834" y="23"/>
                      <a:pt x="5403074" y="0"/>
                    </a:cubicBezTo>
                    <a:cubicBezTo>
                      <a:pt x="5609314" y="-23"/>
                      <a:pt x="5687799" y="15879"/>
                      <a:pt x="5868345" y="0"/>
                    </a:cubicBezTo>
                    <a:cubicBezTo>
                      <a:pt x="6048891" y="-15879"/>
                      <a:pt x="6270923" y="-976"/>
                      <a:pt x="6410004" y="0"/>
                    </a:cubicBezTo>
                    <a:cubicBezTo>
                      <a:pt x="6549085" y="976"/>
                      <a:pt x="7019606" y="7765"/>
                      <a:pt x="7180826" y="0"/>
                    </a:cubicBezTo>
                    <a:cubicBezTo>
                      <a:pt x="7342046" y="-7765"/>
                      <a:pt x="7486080" y="7611"/>
                      <a:pt x="7784984" y="0"/>
                    </a:cubicBezTo>
                    <a:cubicBezTo>
                      <a:pt x="7863632" y="-17719"/>
                      <a:pt x="7925004" y="84272"/>
                      <a:pt x="7931190" y="146206"/>
                    </a:cubicBezTo>
                    <a:cubicBezTo>
                      <a:pt x="7909237" y="287707"/>
                      <a:pt x="7947455" y="607756"/>
                      <a:pt x="7931190" y="731011"/>
                    </a:cubicBezTo>
                    <a:cubicBezTo>
                      <a:pt x="7931045" y="805757"/>
                      <a:pt x="7851229" y="872586"/>
                      <a:pt x="7784984" y="877217"/>
                    </a:cubicBezTo>
                    <a:cubicBezTo>
                      <a:pt x="7674942" y="861596"/>
                      <a:pt x="7479053" y="883006"/>
                      <a:pt x="7319713" y="877217"/>
                    </a:cubicBezTo>
                    <a:cubicBezTo>
                      <a:pt x="7160373" y="871428"/>
                      <a:pt x="6747668" y="909635"/>
                      <a:pt x="6548891" y="877217"/>
                    </a:cubicBezTo>
                    <a:cubicBezTo>
                      <a:pt x="6350114" y="844799"/>
                      <a:pt x="6011871" y="844088"/>
                      <a:pt x="5701681" y="877217"/>
                    </a:cubicBezTo>
                    <a:cubicBezTo>
                      <a:pt x="5391491" y="910347"/>
                      <a:pt x="5141282" y="888485"/>
                      <a:pt x="4854471" y="877217"/>
                    </a:cubicBezTo>
                    <a:cubicBezTo>
                      <a:pt x="4567660" y="865950"/>
                      <a:pt x="4503954" y="876372"/>
                      <a:pt x="4160037" y="877217"/>
                    </a:cubicBezTo>
                    <a:cubicBezTo>
                      <a:pt x="3816120" y="878062"/>
                      <a:pt x="3663435" y="872212"/>
                      <a:pt x="3465602" y="877217"/>
                    </a:cubicBezTo>
                    <a:cubicBezTo>
                      <a:pt x="3267770" y="882222"/>
                      <a:pt x="3043582" y="881242"/>
                      <a:pt x="2847556" y="877217"/>
                    </a:cubicBezTo>
                    <a:cubicBezTo>
                      <a:pt x="2651530" y="873192"/>
                      <a:pt x="2537012" y="852363"/>
                      <a:pt x="2305897" y="877217"/>
                    </a:cubicBezTo>
                    <a:cubicBezTo>
                      <a:pt x="2074782" y="902071"/>
                      <a:pt x="1898622" y="893870"/>
                      <a:pt x="1764238" y="877217"/>
                    </a:cubicBezTo>
                    <a:cubicBezTo>
                      <a:pt x="1629854" y="860564"/>
                      <a:pt x="1414786" y="866093"/>
                      <a:pt x="1146191" y="877217"/>
                    </a:cubicBezTo>
                    <a:cubicBezTo>
                      <a:pt x="877596" y="888341"/>
                      <a:pt x="597188" y="906197"/>
                      <a:pt x="146206" y="877217"/>
                    </a:cubicBezTo>
                    <a:cubicBezTo>
                      <a:pt x="58711" y="876950"/>
                      <a:pt x="-4988" y="802816"/>
                      <a:pt x="0" y="731011"/>
                    </a:cubicBezTo>
                    <a:cubicBezTo>
                      <a:pt x="-1235" y="475828"/>
                      <a:pt x="9852" y="410262"/>
                      <a:pt x="0" y="146206"/>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ộp Văn bản 10">
                <a:extLst>
                  <a:ext uri="{FF2B5EF4-FFF2-40B4-BE49-F238E27FC236}">
                    <a16:creationId xmlns:a16="http://schemas.microsoft.com/office/drawing/2014/main" id="{4399F26B-11E9-1C7E-C424-3858B1597999}"/>
                  </a:ext>
                </a:extLst>
              </p:cNvPr>
              <p:cNvSpPr txBox="1"/>
              <p:nvPr/>
            </p:nvSpPr>
            <p:spPr>
              <a:xfrm>
                <a:off x="913813" y="3657660"/>
                <a:ext cx="7745506" cy="830997"/>
              </a:xfrm>
              <a:prstGeom prst="rect">
                <a:avLst/>
              </a:prstGeom>
              <a:noFill/>
            </p:spPr>
            <p:txBody>
              <a:bodyPr wrap="square" rtlCol="0">
                <a:spAutoFit/>
              </a:bodyPr>
              <a:lstStyle/>
              <a:p>
                <a:pPr algn="ctr"/>
                <a:r>
                  <a:rPr lang="vi-VN" sz="2400" b="1" dirty="0">
                    <a:solidFill>
                      <a:srgbClr val="002060"/>
                    </a:solidFill>
                    <a:latin typeface="Calibri" panose="020F0502020204030204" pitchFamily="34" charset="0"/>
                    <a:cs typeface="Calibri" panose="020F0502020204030204" pitchFamily="34" charset="0"/>
                  </a:rPr>
                  <a:t>Đoạn kết của câu chuyện cho biết Tú đã nhận ra điều gì và sẽ thay đổi như thế nào?</a:t>
                </a:r>
              </a:p>
            </p:txBody>
          </p:sp>
        </p:grpSp>
      </p:grpSp>
      <p:grpSp>
        <p:nvGrpSpPr>
          <p:cNvPr id="23" name="Nhóm 13">
            <a:extLst>
              <a:ext uri="{FF2B5EF4-FFF2-40B4-BE49-F238E27FC236}">
                <a16:creationId xmlns:a16="http://schemas.microsoft.com/office/drawing/2014/main" id="{03B5C863-9A85-BC38-6E41-AAC02AE59A9A}"/>
              </a:ext>
            </a:extLst>
          </p:cNvPr>
          <p:cNvGrpSpPr/>
          <p:nvPr/>
        </p:nvGrpSpPr>
        <p:grpSpPr>
          <a:xfrm>
            <a:off x="391099" y="2106191"/>
            <a:ext cx="8361802" cy="2510710"/>
            <a:chOff x="391099" y="1747899"/>
            <a:chExt cx="8361802" cy="2988480"/>
          </a:xfrm>
        </p:grpSpPr>
        <p:sp>
          <p:nvSpPr>
            <p:cNvPr id="24" name="Rectangle: Rounded Corners 11">
              <a:extLst>
                <a:ext uri="{FF2B5EF4-FFF2-40B4-BE49-F238E27FC236}">
                  <a16:creationId xmlns:a16="http://schemas.microsoft.com/office/drawing/2014/main" id="{FD248C7F-72CE-F50A-538A-6D2C4135D3AC}"/>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5" name="Hộp Văn bản 16">
              <a:extLst>
                <a:ext uri="{FF2B5EF4-FFF2-40B4-BE49-F238E27FC236}">
                  <a16:creationId xmlns:a16="http://schemas.microsoft.com/office/drawing/2014/main" id="{961F37A3-DC8D-47A6-6306-95D4F6747423}"/>
                </a:ext>
              </a:extLst>
            </p:cNvPr>
            <p:cNvSpPr txBox="1"/>
            <p:nvPr/>
          </p:nvSpPr>
          <p:spPr>
            <a:xfrm>
              <a:off x="592071" y="1768990"/>
              <a:ext cx="7952574" cy="2967389"/>
            </a:xfrm>
            <a:prstGeom prst="rect">
              <a:avLst/>
            </a:prstGeom>
            <a:noFill/>
          </p:spPr>
          <p:txBody>
            <a:bodyPr wrap="square">
              <a:spAutoFit/>
            </a:bodyPr>
            <a:lstStyle/>
            <a:p>
              <a:pPr algn="just"/>
              <a:r>
                <a:rPr lang="vi-VN" sz="2600" b="0" i="0" dirty="0">
                  <a:solidFill>
                    <a:srgbClr val="000000"/>
                  </a:solidFill>
                  <a:effectLst/>
                  <a:latin typeface="Calibri" panose="020F0502020204030204" pitchFamily="34" charset="0"/>
                  <a:cs typeface="Calibri" panose="020F0502020204030204" pitchFamily="34" charset="0"/>
                </a:rPr>
                <a:t>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grpSp>
      <p:sp>
        <p:nvSpPr>
          <p:cNvPr id="26" name="Hình chữ nhật 11">
            <a:extLst>
              <a:ext uri="{FF2B5EF4-FFF2-40B4-BE49-F238E27FC236}">
                <a16:creationId xmlns:a16="http://schemas.microsoft.com/office/drawing/2014/main" id="{EF64C650-D9D1-BA92-7B5C-2B4729FC2182}"/>
              </a:ext>
            </a:extLst>
          </p:cNvPr>
          <p:cNvSpPr/>
          <p:nvPr/>
        </p:nvSpPr>
        <p:spPr>
          <a:xfrm>
            <a:off x="5885970" y="2189949"/>
            <a:ext cx="261257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11">
            <a:extLst>
              <a:ext uri="{FF2B5EF4-FFF2-40B4-BE49-F238E27FC236}">
                <a16:creationId xmlns:a16="http://schemas.microsoft.com/office/drawing/2014/main" id="{47301FFB-8367-BFC5-3567-E86998BBE8B1}"/>
              </a:ext>
            </a:extLst>
          </p:cNvPr>
          <p:cNvSpPr/>
          <p:nvPr/>
        </p:nvSpPr>
        <p:spPr>
          <a:xfrm>
            <a:off x="683879" y="2581835"/>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11">
            <a:extLst>
              <a:ext uri="{FF2B5EF4-FFF2-40B4-BE49-F238E27FC236}">
                <a16:creationId xmlns:a16="http://schemas.microsoft.com/office/drawing/2014/main" id="{A38CBC5E-D596-0DD6-78F3-0A13F422C818}"/>
              </a:ext>
            </a:extLst>
          </p:cNvPr>
          <p:cNvSpPr/>
          <p:nvPr/>
        </p:nvSpPr>
        <p:spPr>
          <a:xfrm>
            <a:off x="683879" y="3027509"/>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ình chữ nhật 11">
            <a:extLst>
              <a:ext uri="{FF2B5EF4-FFF2-40B4-BE49-F238E27FC236}">
                <a16:creationId xmlns:a16="http://schemas.microsoft.com/office/drawing/2014/main" id="{968ED19A-F237-9516-4982-7D472C92F441}"/>
              </a:ext>
            </a:extLst>
          </p:cNvPr>
          <p:cNvSpPr/>
          <p:nvPr/>
        </p:nvSpPr>
        <p:spPr>
          <a:xfrm>
            <a:off x="630091" y="3457815"/>
            <a:ext cx="379591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Nhóm 38">
            <a:extLst>
              <a:ext uri="{FF2B5EF4-FFF2-40B4-BE49-F238E27FC236}">
                <a16:creationId xmlns:a16="http://schemas.microsoft.com/office/drawing/2014/main" id="{618CAB8B-624D-C13C-CBED-289C1CC45FB8}"/>
              </a:ext>
            </a:extLst>
          </p:cNvPr>
          <p:cNvGrpSpPr/>
          <p:nvPr/>
        </p:nvGrpSpPr>
        <p:grpSpPr>
          <a:xfrm>
            <a:off x="382134" y="2125750"/>
            <a:ext cx="8361802" cy="2611663"/>
            <a:chOff x="391099" y="1979086"/>
            <a:chExt cx="8361802" cy="2589512"/>
          </a:xfrm>
        </p:grpSpPr>
        <p:sp>
          <p:nvSpPr>
            <p:cNvPr id="31" name="Rectangle: Rounded Corners 11">
              <a:extLst>
                <a:ext uri="{FF2B5EF4-FFF2-40B4-BE49-F238E27FC236}">
                  <a16:creationId xmlns:a16="http://schemas.microsoft.com/office/drawing/2014/main" id="{E130F00C-4623-F188-1C7E-50E732EF614F}"/>
                </a:ext>
              </a:extLst>
            </p:cNvPr>
            <p:cNvSpPr/>
            <p:nvPr/>
          </p:nvSpPr>
          <p:spPr>
            <a:xfrm>
              <a:off x="391099" y="1979086"/>
              <a:ext cx="8361802" cy="2570260"/>
            </a:xfrm>
            <a:custGeom>
              <a:avLst/>
              <a:gdLst>
                <a:gd name="connsiteX0" fmla="*/ 0 w 8361802"/>
                <a:gd name="connsiteY0" fmla="*/ 258499 h 2592246"/>
                <a:gd name="connsiteX1" fmla="*/ 258499 w 8361802"/>
                <a:gd name="connsiteY1" fmla="*/ 0 h 2592246"/>
                <a:gd name="connsiteX2" fmla="*/ 8103303 w 8361802"/>
                <a:gd name="connsiteY2" fmla="*/ 0 h 2592246"/>
                <a:gd name="connsiteX3" fmla="*/ 8361802 w 8361802"/>
                <a:gd name="connsiteY3" fmla="*/ 258499 h 2592246"/>
                <a:gd name="connsiteX4" fmla="*/ 8361802 w 8361802"/>
                <a:gd name="connsiteY4" fmla="*/ 2333747 h 2592246"/>
                <a:gd name="connsiteX5" fmla="*/ 8103303 w 8361802"/>
                <a:gd name="connsiteY5" fmla="*/ 2592246 h 2592246"/>
                <a:gd name="connsiteX6" fmla="*/ 258499 w 8361802"/>
                <a:gd name="connsiteY6" fmla="*/ 2592246 h 2592246"/>
                <a:gd name="connsiteX7" fmla="*/ 0 w 8361802"/>
                <a:gd name="connsiteY7" fmla="*/ 2333747 h 2592246"/>
                <a:gd name="connsiteX8" fmla="*/ 0 w 8361802"/>
                <a:gd name="connsiteY8" fmla="*/ 258499 h 25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92246" fill="none" extrusionOk="0">
                  <a:moveTo>
                    <a:pt x="0" y="258499"/>
                  </a:moveTo>
                  <a:cubicBezTo>
                    <a:pt x="690" y="134418"/>
                    <a:pt x="122804" y="11866"/>
                    <a:pt x="258499" y="0"/>
                  </a:cubicBezTo>
                  <a:cubicBezTo>
                    <a:pt x="3533897" y="72427"/>
                    <a:pt x="6943554" y="61419"/>
                    <a:pt x="8103303" y="0"/>
                  </a:cubicBezTo>
                  <a:cubicBezTo>
                    <a:pt x="8245278" y="-5440"/>
                    <a:pt x="8347697" y="111467"/>
                    <a:pt x="8361802" y="258499"/>
                  </a:cubicBezTo>
                  <a:cubicBezTo>
                    <a:pt x="8462678" y="991729"/>
                    <a:pt x="8254489" y="1419581"/>
                    <a:pt x="8361802" y="2333747"/>
                  </a:cubicBezTo>
                  <a:cubicBezTo>
                    <a:pt x="8363520" y="2467791"/>
                    <a:pt x="8234637" y="2579432"/>
                    <a:pt x="8103303" y="2592246"/>
                  </a:cubicBezTo>
                  <a:cubicBezTo>
                    <a:pt x="6134388" y="2622073"/>
                    <a:pt x="2488133" y="2512940"/>
                    <a:pt x="258499" y="2592246"/>
                  </a:cubicBezTo>
                  <a:cubicBezTo>
                    <a:pt x="118605" y="2591922"/>
                    <a:pt x="-12399" y="2478964"/>
                    <a:pt x="0" y="2333747"/>
                  </a:cubicBezTo>
                  <a:cubicBezTo>
                    <a:pt x="50037" y="1823403"/>
                    <a:pt x="770" y="520346"/>
                    <a:pt x="0" y="258499"/>
                  </a:cubicBezTo>
                  <a:close/>
                </a:path>
                <a:path w="8361802" h="2592246" stroke="0" extrusionOk="0">
                  <a:moveTo>
                    <a:pt x="0" y="258499"/>
                  </a:moveTo>
                  <a:cubicBezTo>
                    <a:pt x="26900" y="123066"/>
                    <a:pt x="117632" y="3955"/>
                    <a:pt x="258499" y="0"/>
                  </a:cubicBezTo>
                  <a:cubicBezTo>
                    <a:pt x="2257546" y="123000"/>
                    <a:pt x="5312644" y="-96860"/>
                    <a:pt x="8103303" y="0"/>
                  </a:cubicBezTo>
                  <a:cubicBezTo>
                    <a:pt x="8241533" y="-3456"/>
                    <a:pt x="8372768" y="93626"/>
                    <a:pt x="8361802" y="258499"/>
                  </a:cubicBezTo>
                  <a:cubicBezTo>
                    <a:pt x="8364975" y="993165"/>
                    <a:pt x="8456069" y="1799171"/>
                    <a:pt x="8361802" y="2333747"/>
                  </a:cubicBezTo>
                  <a:cubicBezTo>
                    <a:pt x="8338144" y="2485083"/>
                    <a:pt x="8229108" y="2589470"/>
                    <a:pt x="8103303" y="2592246"/>
                  </a:cubicBezTo>
                  <a:cubicBezTo>
                    <a:pt x="5105370" y="2431539"/>
                    <a:pt x="3898679" y="2631913"/>
                    <a:pt x="258499" y="2592246"/>
                  </a:cubicBezTo>
                  <a:cubicBezTo>
                    <a:pt x="89464" y="2586940"/>
                    <a:pt x="-5112" y="2474196"/>
                    <a:pt x="0" y="2333747"/>
                  </a:cubicBezTo>
                  <a:cubicBezTo>
                    <a:pt x="32216" y="1384787"/>
                    <a:pt x="57206" y="870519"/>
                    <a:pt x="0" y="258499"/>
                  </a:cubicBezTo>
                  <a:close/>
                </a:path>
              </a:pathLst>
            </a:custGeom>
            <a:solidFill>
              <a:srgbClr val="FFFF00"/>
            </a:solidFill>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2" name="Hộp Văn bản 37">
              <a:extLst>
                <a:ext uri="{FF2B5EF4-FFF2-40B4-BE49-F238E27FC236}">
                  <a16:creationId xmlns:a16="http://schemas.microsoft.com/office/drawing/2014/main" id="{3D5AE157-E791-5F35-6F8E-6FC4AFF3C4F9}"/>
                </a:ext>
              </a:extLst>
            </p:cNvPr>
            <p:cNvSpPr txBox="1"/>
            <p:nvPr/>
          </p:nvSpPr>
          <p:spPr>
            <a:xfrm>
              <a:off x="492942" y="2340886"/>
              <a:ext cx="8158115" cy="2227712"/>
            </a:xfrm>
            <a:prstGeom prst="rect">
              <a:avLst/>
            </a:prstGeom>
            <a:noFill/>
          </p:spPr>
          <p:txBody>
            <a:bodyPr wrap="square">
              <a:spAutoFit/>
            </a:bodyPr>
            <a:lstStyle/>
            <a:p>
              <a:pPr algn="just" defTabSz="685800">
                <a:buClrTx/>
              </a:pPr>
              <a:r>
                <a:rPr lang="vi-VN" sz="2800" kern="1200" dirty="0">
                  <a:solidFill>
                    <a:prstClr val="black"/>
                  </a:solidFill>
                  <a:latin typeface="Calibri" panose="020F0502020204030204"/>
                  <a:ea typeface="+mn-ea"/>
                  <a:cs typeface="+mn-cs"/>
                </a:rPr>
                <a:t>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đã nhận ra mình thường nói trống không với anh trai nên rất hối hận về điều đó. Hành động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chỉ mong anh gọi để </a:t>
              </a:r>
              <a:r>
                <a:rPr lang="vi-VN" sz="2800" kern="1200" dirty="0" smtClean="0">
                  <a:solidFill>
                    <a:prstClr val="black"/>
                  </a:solidFill>
                  <a:latin typeface="Calibri" panose="020F0502020204030204"/>
                  <a:ea typeface="+mn-ea"/>
                  <a:cs typeface="+mn-cs"/>
                </a:rPr>
                <a:t>“</a:t>
              </a:r>
              <a:r>
                <a:rPr lang="en-US" sz="2800" kern="1200" dirty="0" smtClean="0">
                  <a:solidFill>
                    <a:prstClr val="black"/>
                  </a:solidFill>
                  <a:latin typeface="Calibri" panose="020F0502020204030204"/>
                  <a:ea typeface="+mn-ea"/>
                  <a:cs typeface="+mn-cs"/>
                </a:rPr>
                <a:t>d</a:t>
              </a:r>
              <a:r>
                <a:rPr lang="vi-VN" sz="2800" kern="1200" dirty="0" smtClean="0">
                  <a:solidFill>
                    <a:prstClr val="black"/>
                  </a:solidFill>
                  <a:latin typeface="Calibri" panose="020F0502020204030204"/>
                  <a:ea typeface="+mn-ea"/>
                  <a:cs typeface="+mn-cs"/>
                </a:rPr>
                <a:t>ạ</a:t>
              </a:r>
              <a:r>
                <a:rPr lang="vi-VN" sz="2800" kern="1200" dirty="0">
                  <a:solidFill>
                    <a:prstClr val="black"/>
                  </a:solidFill>
                  <a:latin typeface="Calibri" panose="020F0502020204030204"/>
                  <a:ea typeface="+mn-ea"/>
                  <a:cs typeface="+mn-cs"/>
                </a:rPr>
                <a:t>” một tiếng thật lễ phép cho biết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sẽ thay đổi, nói năng lễ phép và kính trọng anh trong những lần sau.</a:t>
              </a:r>
            </a:p>
          </p:txBody>
        </p:sp>
      </p:grpSp>
    </p:spTree>
    <p:extLst>
      <p:ext uri="{BB962C8B-B14F-4D97-AF65-F5344CB8AC3E}">
        <p14:creationId xmlns:p14="http://schemas.microsoft.com/office/powerpoint/2010/main" val="164789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567236" y="293753"/>
            <a:ext cx="8315507"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libri" panose="020F0502020204030204" pitchFamily="34" charset="0"/>
              <a:cs typeface="Calibri" panose="020F0502020204030204" pitchFamily="34" charset="0"/>
            </a:endParaRPr>
          </a:p>
        </p:txBody>
      </p:sp>
      <p:pic>
        <p:nvPicPr>
          <p:cNvPr id="12" name="Hình ảnh 44">
            <a:extLst>
              <a:ext uri="{FF2B5EF4-FFF2-40B4-BE49-F238E27FC236}">
                <a16:creationId xmlns:a16="http://schemas.microsoft.com/office/drawing/2014/main" id="{D7FE3CF8-030A-84A9-4ADA-587BDEDD1AFA}"/>
              </a:ext>
            </a:extLst>
          </p:cNvPr>
          <p:cNvPicPr>
            <a:picLocks noChangeAspect="1"/>
          </p:cNvPicPr>
          <p:nvPr/>
        </p:nvPicPr>
        <p:blipFill rotWithShape="1">
          <a:blip r:embed="rId2"/>
          <a:srcRect l="30952" t="35570" r="49999" b="37592"/>
          <a:stretch/>
        </p:blipFill>
        <p:spPr>
          <a:xfrm>
            <a:off x="45898" y="184562"/>
            <a:ext cx="641795" cy="904223"/>
          </a:xfrm>
          <a:prstGeom prst="rect">
            <a:avLst/>
          </a:prstGeom>
        </p:spPr>
      </p:pic>
      <p:sp>
        <p:nvSpPr>
          <p:cNvPr id="13" name="TextBox 12">
            <a:extLst>
              <a:ext uri="{FF2B5EF4-FFF2-40B4-BE49-F238E27FC236}">
                <a16:creationId xmlns:a16="http://schemas.microsoft.com/office/drawing/2014/main" id="{9F595C08-7D52-0C12-57E0-1DA9CB27F314}"/>
              </a:ext>
            </a:extLst>
          </p:cNvPr>
          <p:cNvSpPr txBox="1"/>
          <p:nvPr/>
        </p:nvSpPr>
        <p:spPr>
          <a:xfrm>
            <a:off x="476410" y="1475334"/>
            <a:ext cx="8321808" cy="2677656"/>
          </a:xfrm>
          <a:prstGeom prst="rect">
            <a:avLst/>
          </a:prstGeom>
          <a:noFill/>
        </p:spPr>
        <p:txBody>
          <a:bodyPr wrap="square" rtlCol="0">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a. Một ngày, vẹt bắt chước tiếng nói của Tú khiến Tú rất vui.</a:t>
            </a:r>
          </a:p>
          <a:p>
            <a:pPr algn="just"/>
            <a:r>
              <a:rPr lang="vi-VN" sz="2400" b="1" i="0" dirty="0">
                <a:solidFill>
                  <a:srgbClr val="002060"/>
                </a:solidFill>
                <a:effectLst/>
                <a:latin typeface="Calibri" panose="020F0502020204030204" pitchFamily="34" charset="0"/>
                <a:cs typeface="Calibri" panose="020F0502020204030204" pitchFamily="34" charset="0"/>
              </a:rPr>
              <a:t>b. Tú nhận ra mình đã không lễ phép với anh và rất hối hận về điều đó.</a:t>
            </a:r>
          </a:p>
          <a:p>
            <a:pPr algn="just"/>
            <a:r>
              <a:rPr lang="vi-VN" sz="2400" b="1" i="0" dirty="0">
                <a:solidFill>
                  <a:srgbClr val="002060"/>
                </a:solidFill>
                <a:effectLst/>
                <a:latin typeface="Calibri" panose="020F0502020204030204" pitchFamily="34" charset="0"/>
                <a:cs typeface="Calibri" panose="020F0502020204030204" pitchFamily="34" charset="0"/>
              </a:rPr>
              <a:t>c. Nhưng khi vẹt nói nhiều hơn, Tú thấy vẹt toàn bắt chước những lời Tú nói trống không với anh trai.</a:t>
            </a:r>
          </a:p>
          <a:p>
            <a:pPr algn="just"/>
            <a:r>
              <a:rPr lang="vi-VN" sz="2400" b="1" i="0" dirty="0">
                <a:solidFill>
                  <a:srgbClr val="002060"/>
                </a:solidFill>
                <a:effectLst/>
                <a:latin typeface="Calibri" panose="020F0502020204030204" pitchFamily="34" charset="0"/>
                <a:cs typeface="Calibri" panose="020F0502020204030204" pitchFamily="34" charset="0"/>
              </a:rPr>
              <a:t>d. Có một chú vẹt nhỏ bị thương ở cánh được Tú yêu thương và chăm sóc cẩn thận.</a:t>
            </a: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213085" y="1380399"/>
            <a:ext cx="8700394" cy="3404306"/>
            <a:chOff x="391099" y="1979086"/>
            <a:chExt cx="8361802" cy="2570260"/>
          </a:xfrm>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700394"/>
                <a:gd name="connsiteY0" fmla="*/ 339477 h 3404307"/>
                <a:gd name="connsiteX1" fmla="*/ 339477 w 8700394"/>
                <a:gd name="connsiteY1" fmla="*/ 0 h 3404307"/>
                <a:gd name="connsiteX2" fmla="*/ 8360917 w 8700394"/>
                <a:gd name="connsiteY2" fmla="*/ 0 h 3404307"/>
                <a:gd name="connsiteX3" fmla="*/ 8700394 w 8700394"/>
                <a:gd name="connsiteY3" fmla="*/ 339477 h 3404307"/>
                <a:gd name="connsiteX4" fmla="*/ 8700394 w 8700394"/>
                <a:gd name="connsiteY4" fmla="*/ 3064830 h 3404307"/>
                <a:gd name="connsiteX5" fmla="*/ 8360917 w 8700394"/>
                <a:gd name="connsiteY5" fmla="*/ 3404307 h 3404307"/>
                <a:gd name="connsiteX6" fmla="*/ 339477 w 8700394"/>
                <a:gd name="connsiteY6" fmla="*/ 3404307 h 3404307"/>
                <a:gd name="connsiteX7" fmla="*/ 0 w 8700394"/>
                <a:gd name="connsiteY7" fmla="*/ 3064830 h 3404307"/>
                <a:gd name="connsiteX8" fmla="*/ 0 w 8700394"/>
                <a:gd name="connsiteY8" fmla="*/ 339477 h 34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394" h="3404307" fill="none" extrusionOk="0">
                  <a:moveTo>
                    <a:pt x="0" y="339477"/>
                  </a:moveTo>
                  <a:cubicBezTo>
                    <a:pt x="532" y="166398"/>
                    <a:pt x="162856" y="18238"/>
                    <a:pt x="339477" y="0"/>
                  </a:cubicBezTo>
                  <a:cubicBezTo>
                    <a:pt x="3790580" y="72427"/>
                    <a:pt x="6938688" y="61419"/>
                    <a:pt x="8360917" y="0"/>
                  </a:cubicBezTo>
                  <a:cubicBezTo>
                    <a:pt x="8546163" y="-15437"/>
                    <a:pt x="8688945" y="148526"/>
                    <a:pt x="8700394" y="339477"/>
                  </a:cubicBezTo>
                  <a:cubicBezTo>
                    <a:pt x="8801270" y="768122"/>
                    <a:pt x="8593081" y="2326717"/>
                    <a:pt x="8700394" y="3064830"/>
                  </a:cubicBezTo>
                  <a:cubicBezTo>
                    <a:pt x="8701897" y="3244689"/>
                    <a:pt x="8531669" y="3385546"/>
                    <a:pt x="8360917" y="3404307"/>
                  </a:cubicBezTo>
                  <a:cubicBezTo>
                    <a:pt x="6718326" y="3434134"/>
                    <a:pt x="2270692" y="3325001"/>
                    <a:pt x="339477" y="3404307"/>
                  </a:cubicBezTo>
                  <a:cubicBezTo>
                    <a:pt x="165657" y="3402762"/>
                    <a:pt x="-9218" y="3254141"/>
                    <a:pt x="0" y="3064830"/>
                  </a:cubicBezTo>
                  <a:cubicBezTo>
                    <a:pt x="50037" y="2292536"/>
                    <a:pt x="770" y="820578"/>
                    <a:pt x="0" y="339477"/>
                  </a:cubicBezTo>
                  <a:close/>
                </a:path>
                <a:path w="8700394" h="3404307" stroke="0" extrusionOk="0">
                  <a:moveTo>
                    <a:pt x="0" y="339477"/>
                  </a:moveTo>
                  <a:cubicBezTo>
                    <a:pt x="4308" y="153163"/>
                    <a:pt x="163952" y="24924"/>
                    <a:pt x="339477" y="0"/>
                  </a:cubicBezTo>
                  <a:cubicBezTo>
                    <a:pt x="1578989" y="123000"/>
                    <a:pt x="5827764" y="-96860"/>
                    <a:pt x="8360917" y="0"/>
                  </a:cubicBezTo>
                  <a:cubicBezTo>
                    <a:pt x="8533366" y="-11462"/>
                    <a:pt x="8707737" y="137186"/>
                    <a:pt x="8700394" y="339477"/>
                  </a:cubicBezTo>
                  <a:cubicBezTo>
                    <a:pt x="8703567" y="946471"/>
                    <a:pt x="8794661" y="2665623"/>
                    <a:pt x="8700394" y="3064830"/>
                  </a:cubicBezTo>
                  <a:cubicBezTo>
                    <a:pt x="8694674" y="3254390"/>
                    <a:pt x="8524603" y="3400412"/>
                    <a:pt x="8360917" y="3404307"/>
                  </a:cubicBezTo>
                  <a:cubicBezTo>
                    <a:pt x="6579298" y="3243600"/>
                    <a:pt x="2413795" y="3443974"/>
                    <a:pt x="339477" y="3404307"/>
                  </a:cubicBezTo>
                  <a:cubicBezTo>
                    <a:pt x="119135" y="3397671"/>
                    <a:pt x="-31814" y="3237905"/>
                    <a:pt x="0" y="3064830"/>
                  </a:cubicBezTo>
                  <a:cubicBezTo>
                    <a:pt x="32216" y="2181321"/>
                    <a:pt x="57206" y="967331"/>
                    <a:pt x="0" y="339477"/>
                  </a:cubicBezTo>
                  <a:close/>
                </a:path>
              </a:pathLst>
            </a:custGeom>
            <a:solidFill>
              <a:srgbClr val="FFFF00"/>
            </a:solidFill>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8" y="2027607"/>
              <a:ext cx="8158115" cy="2346958"/>
            </a:xfrm>
            <a:prstGeom prst="rect">
              <a:avLst/>
            </a:prstGeom>
            <a:noFill/>
          </p:spPr>
          <p:txBody>
            <a:bodyPr wrap="square">
              <a:spAutoFit/>
            </a:bodyPr>
            <a:lstStyle/>
            <a:p>
              <a:pPr algn="just" defTabSz="685800">
                <a:buClrTx/>
              </a:pPr>
              <a:r>
                <a:rPr lang="vi-VN" sz="2800" kern="1200" dirty="0">
                  <a:solidFill>
                    <a:prstClr val="black"/>
                  </a:solidFill>
                  <a:latin typeface="Calibri" panose="020F0502020204030204"/>
                  <a:ea typeface="+mn-ea"/>
                  <a:cs typeface="+mn-cs"/>
                </a:rPr>
                <a:t>d. Có một chú vẹt nhỏ bị thương ở cánh được Tú yêu </a:t>
              </a:r>
              <a:endParaRPr lang="en-US" sz="2800" kern="1200" dirty="0">
                <a:solidFill>
                  <a:prstClr val="black"/>
                </a:solidFill>
                <a:latin typeface="Calibri" panose="020F0502020204030204"/>
                <a:ea typeface="+mn-ea"/>
                <a:cs typeface="+mn-cs"/>
              </a:endParaRPr>
            </a:p>
            <a:p>
              <a:pPr algn="just" defTabSz="685800">
                <a:buClrTx/>
              </a:pPr>
              <a:r>
                <a:rPr lang="vi-VN" sz="2800" kern="1200" dirty="0">
                  <a:solidFill>
                    <a:prstClr val="black"/>
                  </a:solidFill>
                  <a:latin typeface="Calibri" panose="020F0502020204030204"/>
                  <a:ea typeface="+mn-ea"/>
                  <a:cs typeface="+mn-cs"/>
                </a:rPr>
                <a:t>a. Một ngày, vẹt bắt chước tiếng nói của </a:t>
              </a:r>
              <a:r>
                <a:rPr lang="vi-VN" sz="2800" kern="1200" dirty="0" smtClean="0">
                  <a:solidFill>
                    <a:prstClr val="black"/>
                  </a:solidFill>
                  <a:latin typeface="Calibri" panose="020F0502020204030204"/>
                  <a:ea typeface="+mn-ea"/>
                  <a:cs typeface="+mn-cs"/>
                </a:rPr>
                <a:t>T</a:t>
              </a:r>
              <a:r>
                <a:rPr lang="en-US" sz="2800" kern="1200" dirty="0">
                  <a:solidFill>
                    <a:prstClr val="black"/>
                  </a:solidFill>
                  <a:latin typeface="Calibri" panose="020F0502020204030204"/>
                  <a:ea typeface="+mn-ea"/>
                  <a:cs typeface="+mn-cs"/>
                </a:rPr>
                <a:t>ú</a:t>
              </a:r>
              <a:r>
                <a:rPr lang="vi-VN" sz="2800" kern="1200" dirty="0" smtClean="0">
                  <a:solidFill>
                    <a:prstClr val="black"/>
                  </a:solidFill>
                  <a:latin typeface="Calibri" panose="020F0502020204030204"/>
                  <a:ea typeface="+mn-ea"/>
                  <a:cs typeface="+mn-cs"/>
                </a:rPr>
                <a:t> </a:t>
              </a:r>
              <a:r>
                <a:rPr lang="vi-VN" sz="2800" kern="1200" dirty="0">
                  <a:solidFill>
                    <a:prstClr val="black"/>
                  </a:solidFill>
                  <a:latin typeface="Calibri" panose="020F0502020204030204"/>
                  <a:ea typeface="+mn-ea"/>
                  <a:cs typeface="+mn-cs"/>
                </a:rPr>
                <a:t>khiến Tú rất vui.</a:t>
              </a:r>
            </a:p>
            <a:p>
              <a:pPr algn="just" defTabSz="685800">
                <a:buClrTx/>
              </a:pPr>
              <a:r>
                <a:rPr lang="vi-VN" sz="2800" kern="1200" dirty="0">
                  <a:solidFill>
                    <a:prstClr val="black"/>
                  </a:solidFill>
                  <a:latin typeface="Calibri" panose="020F0502020204030204"/>
                  <a:ea typeface="+mn-ea"/>
                  <a:cs typeface="+mn-cs"/>
                </a:rPr>
                <a:t>c. Nhưng khi vẹt nói nhiều hơn, Tú thấy vẹt toàn bắt chước những lời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nói trống không với anh trai.</a:t>
              </a:r>
            </a:p>
            <a:p>
              <a:pPr algn="just" defTabSz="685800">
                <a:buClrTx/>
              </a:pPr>
              <a:r>
                <a:rPr lang="vi-VN" sz="2800" kern="1200" dirty="0">
                  <a:solidFill>
                    <a:prstClr val="black"/>
                  </a:solidFill>
                  <a:latin typeface="Calibri" panose="020F0502020204030204"/>
                  <a:ea typeface="+mn-ea"/>
                  <a:cs typeface="+mn-cs"/>
                </a:rPr>
                <a:t>b. Tú nhận ra mình đã không lễ phép với anh và rất hối hận về điều đó.</a:t>
              </a:r>
            </a:p>
          </p:txBody>
        </p:sp>
      </p:grpSp>
    </p:spTree>
    <p:extLst>
      <p:ext uri="{BB962C8B-B14F-4D97-AF65-F5344CB8AC3E}">
        <p14:creationId xmlns:p14="http://schemas.microsoft.com/office/powerpoint/2010/main" val="23608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513410" y="545567"/>
            <a:ext cx="7049469" cy="4536064"/>
            <a:chOff x="-1062128" y="1090524"/>
            <a:chExt cx="5659117"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1062128" y="1090524"/>
              <a:ext cx="5659117" cy="3958529"/>
              <a:chOff x="-1062128" y="1080999"/>
              <a:chExt cx="5659117"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1062128" y="2571750"/>
                <a:ext cx="5659117" cy="2467778"/>
              </a:xfrm>
              <a:prstGeom prst="rect">
                <a:avLst/>
              </a:prstGeom>
            </p:spPr>
          </p:pic>
        </p:grpSp>
        <p:sp>
          <p:nvSpPr>
            <p:cNvPr id="77" name="Hộp Văn bản 7">
              <a:extLst>
                <a:ext uri="{FF2B5EF4-FFF2-40B4-BE49-F238E27FC236}">
                  <a16:creationId xmlns:a16="http://schemas.microsoft.com/office/drawing/2014/main" id="{CBB9FD08-00A7-912F-7F76-EC99C806073B}"/>
                </a:ext>
              </a:extLst>
            </p:cNvPr>
            <p:cNvSpPr txBox="1"/>
            <p:nvPr/>
          </p:nvSpPr>
          <p:spPr>
            <a:xfrm>
              <a:off x="269898" y="1397270"/>
              <a:ext cx="3261122" cy="67147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400" b="1" i="0" u="none" strike="noStrike" kern="0" cap="none" spc="0" normalizeH="0" baseline="0" noProof="0" dirty="0" err="1" smtClean="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Nội</a:t>
              </a:r>
              <a:r>
                <a:rPr kumimoji="0" lang="en-US" sz="4400" b="1" i="0" u="none" strike="noStrike" kern="0" cap="none" spc="0" normalizeH="0" noProof="0" dirty="0" smtClean="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dung</a:t>
              </a:r>
              <a:endParaRPr kumimoji="0" lang="vi-VN"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sp>
        <p:nvSpPr>
          <p:cNvPr id="252" name="Hộp Văn bản 7">
            <a:extLst>
              <a:ext uri="{FF2B5EF4-FFF2-40B4-BE49-F238E27FC236}">
                <a16:creationId xmlns:a16="http://schemas.microsoft.com/office/drawing/2014/main" id="{CBB9FD08-00A7-912F-7F76-EC99C806073B}"/>
              </a:ext>
            </a:extLst>
          </p:cNvPr>
          <p:cNvSpPr txBox="1"/>
          <p:nvPr/>
        </p:nvSpPr>
        <p:spPr>
          <a:xfrm>
            <a:off x="870720" y="2710147"/>
            <a:ext cx="6432442" cy="954107"/>
          </a:xfrm>
          <a:prstGeom prst="rect">
            <a:avLst/>
          </a:prstGeom>
          <a:noFill/>
        </p:spPr>
        <p:txBody>
          <a:bodyPr wrap="square" rtlCol="0">
            <a:spAutoFit/>
          </a:bodyPr>
          <a:lstStyle/>
          <a:p>
            <a:pPr lvl="1" algn="ctr">
              <a:defRPr/>
            </a:pPr>
            <a:r>
              <a:rPr lang="vi-VN" sz="2800" b="1" dirty="0">
                <a:solidFill>
                  <a:schemeClr val="accent6"/>
                </a:solidFill>
                <a:latin typeface="Times New Roman" panose="02020603050405020304" pitchFamily="18" charset="0"/>
                <a:cs typeface="Times New Roman" panose="02020603050405020304" pitchFamily="18" charset="0"/>
              </a:rPr>
              <a:t>Cần biết nói năng lễ phép với người lớn </a:t>
            </a:r>
            <a:endParaRPr lang="en-US" sz="2800" b="1" dirty="0" smtClean="0">
              <a:solidFill>
                <a:schemeClr val="accent6"/>
              </a:solidFill>
              <a:latin typeface="Times New Roman" panose="02020603050405020304" pitchFamily="18" charset="0"/>
              <a:cs typeface="Times New Roman" panose="02020603050405020304" pitchFamily="18" charset="0"/>
            </a:endParaRPr>
          </a:p>
          <a:p>
            <a:pPr lvl="1" algn="ctr">
              <a:defRPr/>
            </a:pPr>
            <a:r>
              <a:rPr lang="vi-VN" sz="2800" b="1" dirty="0" smtClean="0">
                <a:solidFill>
                  <a:schemeClr val="accent6"/>
                </a:solidFill>
                <a:latin typeface="Times New Roman" panose="02020603050405020304" pitchFamily="18" charset="0"/>
                <a:cs typeface="Times New Roman" panose="02020603050405020304" pitchFamily="18" charset="0"/>
              </a:rPr>
              <a:t>và </a:t>
            </a:r>
            <a:r>
              <a:rPr lang="vi-VN" sz="2800" b="1" dirty="0">
                <a:solidFill>
                  <a:schemeClr val="accent6"/>
                </a:solidFill>
                <a:latin typeface="Times New Roman" panose="02020603050405020304" pitchFamily="18" charset="0"/>
                <a:cs typeface="Times New Roman" panose="02020603050405020304" pitchFamily="18" charset="0"/>
              </a:rPr>
              <a:t>biết sửa lỗi khi mắc lỗi. </a:t>
            </a:r>
            <a:endParaRPr kumimoji="0" lang="vi-VN" sz="2800" b="1"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435478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7" name="Hộp Văn bản 7">
              <a:extLst>
                <a:ext uri="{FF2B5EF4-FFF2-40B4-BE49-F238E27FC236}">
                  <a16:creationId xmlns:a16="http://schemas.microsoft.com/office/drawing/2014/main" id="{CBB9FD08-00A7-912F-7F76-EC99C806073B}"/>
                </a:ext>
              </a:extLst>
            </p:cNvPr>
            <p:cNvSpPr txBox="1"/>
            <p:nvPr/>
          </p:nvSpPr>
          <p:spPr>
            <a:xfrm>
              <a:off x="135708" y="3017686"/>
              <a:ext cx="3261122" cy="67147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Luyện</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đọc</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lại</a:t>
              </a:r>
              <a:endParaRPr kumimoji="0" lang="vi-VN"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226157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323269" y="564597"/>
            <a:ext cx="8620706" cy="4524315"/>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Đi học về, Tú chạy đến bên con vẹt nhỏ. Nhận ra Tú, vẹt nhảy nhót há mỏ đòi ăn. Tú vừa cho ăn, vừa nói với nó như nựng trẻ con:</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Vẹt à, dạ!</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Vẹt xù lông cổ, rụt đầu, gù một cái, không thành tiếng dạ, nhưng Tú cũng xuýt xoa:</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Giỏi lắm!</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Chợt anh của Tú gọi: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Tú ơi!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Tú phụng phịu:</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Cái gì?</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Anh gọi mà em trả lời vậy à? Ra phụ anh đi.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Tú buồn bực, vừa đi vừa lẩm bẩm:</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Kêu chi kêu hoài!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Lần nào Tú cũng phụng phịu như thế với anh khi đang chơi với vẹt. Vẹt mỗi ngày một lớn, lông xanh óng ả, biết huýt sáo lảnh lót nhưng vẫn không nói tiếng nào. Một hôm, Tú gọi:</a:t>
            </a:r>
          </a:p>
          <a:p>
            <a:pPr marL="0" marR="0" lvl="0" indent="0" algn="just" defTabSz="914378"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vi-VN"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panose="020B0604020202020204"/>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17953" y="145997"/>
            <a:ext cx="2292295" cy="646232"/>
          </a:xfrm>
          <a:prstGeom prst="rect">
            <a:avLst/>
          </a:prstGeom>
        </p:spPr>
      </p:pic>
    </p:spTree>
    <p:extLst>
      <p:ext uri="{BB962C8B-B14F-4D97-AF65-F5344CB8AC3E}">
        <p14:creationId xmlns:p14="http://schemas.microsoft.com/office/powerpoint/2010/main" val="168082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Ngờ đâu một giọng the thé gắt lại:</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Cái gì?</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Trời ơi, con vẹt nói! Tú sướng quá, nhảy lên reo hò. Tú khoe khắp nơi. Hôm sau, mấy đứa bạn tới nhà. Tú hãnh diện gọi:</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Vẹt à, dạ!</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Vẹt đáp the thé:</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Cái gì?</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Các bạn ngạc nhiên thích thú, cười ầm lên. Tú</a:t>
            </a: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vi-VN"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v</a:t>
            </a:r>
            <a:r>
              <a:rPr lang="en-US" sz="1800" noProof="0" dirty="0" smtClean="0">
                <a:latin typeface="Times New Roman" panose="02020603050405020304" pitchFamily="18" charset="0"/>
                <a:cs typeface="Times New Roman" panose="02020603050405020304" pitchFamily="18" charset="0"/>
              </a:rPr>
              <a:t>ờ</a:t>
            </a:r>
            <a:r>
              <a:rPr kumimoji="0" lang="vi-VN"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nghiêm mặt:</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Anh chăm sóc vẹt cực khổ, vậy mà anh gọi, vẹt trả lời “cái gì” à?</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Kêu chi kêu hoài!</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   </a:t>
            </a:r>
            <a:r>
              <a:rPr kumimoji="0" lang="vi-VN"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rPr>
              <a:t>(Theo Lý Lan)</a:t>
            </a:r>
            <a:endParaRPr kumimoji="0" lang="vi-VN" sz="1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202159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308" name="组合 307"/>
          <p:cNvGrpSpPr/>
          <p:nvPr/>
        </p:nvGrpSpPr>
        <p:grpSpPr>
          <a:xfrm>
            <a:off x="126365" y="472440"/>
            <a:ext cx="8903335" cy="4605020"/>
            <a:chOff x="199" y="744"/>
            <a:chExt cx="14021" cy="7252"/>
          </a:xfrm>
        </p:grpSpPr>
        <p:sp>
          <p:nvSpPr>
            <p:cNvPr id="1200" name="Google Shape;1200;p21"/>
            <p:cNvSpPr/>
            <p:nvPr>
              <p:custDataLst>
                <p:tags r:id="rId182"/>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83"/>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组合 306"/>
          <p:cNvGrpSpPr/>
          <p:nvPr/>
        </p:nvGrpSpPr>
        <p:grpSpPr>
          <a:xfrm>
            <a:off x="148590" y="140335"/>
            <a:ext cx="8861425" cy="1736090"/>
            <a:chOff x="234" y="221"/>
            <a:chExt cx="13955" cy="2734"/>
          </a:xfrm>
        </p:grpSpPr>
        <p:grpSp>
          <p:nvGrpSpPr>
            <p:cNvPr id="1999" name="Google Shape;1999;p31"/>
            <p:cNvGrpSpPr/>
            <p:nvPr/>
          </p:nvGrpSpPr>
          <p:grpSpPr>
            <a:xfrm>
              <a:off x="234" y="221"/>
              <a:ext cx="4206" cy="1618"/>
              <a:chOff x="301181" y="5239882"/>
              <a:chExt cx="386470" cy="149417"/>
            </a:xfrm>
          </p:grpSpPr>
          <p:sp>
            <p:nvSpPr>
              <p:cNvPr id="2000" name="Google Shape;2000;p31"/>
              <p:cNvSpPr/>
              <p:nvPr>
                <p:custDataLst>
                  <p:tags r:id="rId177"/>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78"/>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79"/>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80"/>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81"/>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221"/>
              <a:ext cx="4206" cy="1618"/>
              <a:chOff x="301181" y="5239882"/>
              <a:chExt cx="386470" cy="149417"/>
            </a:xfrm>
          </p:grpSpPr>
          <p:sp>
            <p:nvSpPr>
              <p:cNvPr id="2018" name="Google Shape;2018;p31"/>
              <p:cNvSpPr/>
              <p:nvPr>
                <p:custDataLst>
                  <p:tags r:id="rId172"/>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73"/>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74"/>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75"/>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76"/>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63"/>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64"/>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65"/>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66"/>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67"/>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68"/>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69"/>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70"/>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71"/>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56"/>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57"/>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58"/>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59"/>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60"/>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61"/>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62"/>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51"/>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52"/>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53"/>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54"/>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55"/>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42"/>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43"/>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44"/>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45"/>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46"/>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47"/>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48"/>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49"/>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50"/>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37"/>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38"/>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39"/>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40"/>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41"/>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32"/>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33"/>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34"/>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35"/>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36"/>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6" name="组合 305"/>
          <p:cNvGrpSpPr/>
          <p:nvPr/>
        </p:nvGrpSpPr>
        <p:grpSpPr>
          <a:xfrm>
            <a:off x="159385" y="3569970"/>
            <a:ext cx="8860790" cy="1457960"/>
            <a:chOff x="234" y="5517"/>
            <a:chExt cx="13954" cy="2471"/>
          </a:xfrm>
        </p:grpSpPr>
        <p:grpSp>
          <p:nvGrpSpPr>
            <p:cNvPr id="198" name="组合 197"/>
            <p:cNvGrpSpPr/>
            <p:nvPr/>
          </p:nvGrpSpPr>
          <p:grpSpPr>
            <a:xfrm>
              <a:off x="234" y="5956"/>
              <a:ext cx="13955" cy="2007"/>
              <a:chOff x="234" y="6132"/>
              <a:chExt cx="12860" cy="1808"/>
            </a:xfrm>
          </p:grpSpPr>
          <p:grpSp>
            <p:nvGrpSpPr>
              <p:cNvPr id="2" name="组合 0"/>
              <p:cNvGrpSpPr/>
              <p:nvPr/>
            </p:nvGrpSpPr>
            <p:grpSpPr>
              <a:xfrm>
                <a:off x="234" y="6132"/>
                <a:ext cx="6430" cy="1808"/>
                <a:chOff x="0" y="4051"/>
                <a:chExt cx="14400" cy="4049"/>
              </a:xfrm>
            </p:grpSpPr>
            <p:sp>
              <p:nvSpPr>
                <p:cNvPr id="2006" name="Google Shape;2006;p31"/>
                <p:cNvSpPr/>
                <p:nvPr>
                  <p:custDataLst>
                    <p:tags r:id="rId121"/>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122"/>
                  </p:custDataLst>
                </p:nvPr>
              </p:nvSpPr>
              <p:spPr>
                <a:xfrm>
                  <a:off x="0" y="4976"/>
                  <a:ext cx="14400" cy="3124"/>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123"/>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124"/>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125"/>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126"/>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127"/>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128"/>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129"/>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130"/>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131"/>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组合 9"/>
              <p:cNvGrpSpPr/>
              <p:nvPr/>
            </p:nvGrpSpPr>
            <p:grpSpPr>
              <a:xfrm flipH="1">
                <a:off x="6664" y="6208"/>
                <a:ext cx="6430" cy="1732"/>
                <a:chOff x="0" y="4051"/>
                <a:chExt cx="14401" cy="4193"/>
              </a:xfrm>
            </p:grpSpPr>
            <p:sp>
              <p:nvSpPr>
                <p:cNvPr id="61" name="Google Shape;2006;p31"/>
                <p:cNvSpPr/>
                <p:nvPr>
                  <p:custDataLst>
                    <p:tags r:id="rId110"/>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07;p31"/>
                <p:cNvSpPr/>
                <p:nvPr>
                  <p:custDataLst>
                    <p:tags r:id="rId111"/>
                  </p:custDataLst>
                </p:nvPr>
              </p:nvSpPr>
              <p:spPr>
                <a:xfrm>
                  <a:off x="0" y="4976"/>
                  <a:ext cx="14401" cy="3268"/>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08;p31"/>
                <p:cNvSpPr/>
                <p:nvPr>
                  <p:custDataLst>
                    <p:tags r:id="rId112"/>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09;p31"/>
                <p:cNvSpPr/>
                <p:nvPr>
                  <p:custDataLst>
                    <p:tags r:id="rId113"/>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10;p31"/>
                <p:cNvSpPr/>
                <p:nvPr>
                  <p:custDataLst>
                    <p:tags r:id="rId114"/>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11;p31"/>
                <p:cNvSpPr/>
                <p:nvPr>
                  <p:custDataLst>
                    <p:tags r:id="rId115"/>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12;p31"/>
                <p:cNvSpPr/>
                <p:nvPr>
                  <p:custDataLst>
                    <p:tags r:id="rId116"/>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13;p31"/>
                <p:cNvSpPr/>
                <p:nvPr>
                  <p:custDataLst>
                    <p:tags r:id="rId117"/>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14;p31"/>
                <p:cNvSpPr/>
                <p:nvPr>
                  <p:custDataLst>
                    <p:tags r:id="rId118"/>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15;p31"/>
                <p:cNvSpPr/>
                <p:nvPr>
                  <p:custDataLst>
                    <p:tags r:id="rId119"/>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16;p31"/>
                <p:cNvSpPr/>
                <p:nvPr>
                  <p:custDataLst>
                    <p:tags r:id="rId120"/>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8" name="Google Shape;1288;p21"/>
            <p:cNvGrpSpPr/>
            <p:nvPr/>
          </p:nvGrpSpPr>
          <p:grpSpPr>
            <a:xfrm>
              <a:off x="603" y="5812"/>
              <a:ext cx="1065" cy="1043"/>
              <a:chOff x="11038235" y="2148509"/>
              <a:chExt cx="195197" cy="191119"/>
            </a:xfrm>
          </p:grpSpPr>
          <p:sp>
            <p:nvSpPr>
              <p:cNvPr id="1289" name="Google Shape;1289;p21"/>
              <p:cNvSpPr/>
              <p:nvPr>
                <p:custDataLst>
                  <p:tags r:id="rId9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9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10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10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10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10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10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10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10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10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10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10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1288;p21"/>
            <p:cNvGrpSpPr/>
            <p:nvPr/>
          </p:nvGrpSpPr>
          <p:grpSpPr>
            <a:xfrm>
              <a:off x="2714" y="6568"/>
              <a:ext cx="1065" cy="1043"/>
              <a:chOff x="11038235" y="2148509"/>
              <a:chExt cx="195197" cy="191119"/>
            </a:xfrm>
          </p:grpSpPr>
          <p:sp>
            <p:nvSpPr>
              <p:cNvPr id="207" name="Google Shape;1289;p21"/>
              <p:cNvSpPr/>
              <p:nvPr>
                <p:custDataLst>
                  <p:tags r:id="rId8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91;p21"/>
              <p:cNvSpPr/>
              <p:nvPr>
                <p:custDataLst>
                  <p:tags r:id="rId8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92;p21"/>
              <p:cNvSpPr/>
              <p:nvPr>
                <p:custDataLst>
                  <p:tags r:id="rId8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93;p21"/>
              <p:cNvSpPr/>
              <p:nvPr>
                <p:custDataLst>
                  <p:tags r:id="rId8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94;p21"/>
              <p:cNvSpPr/>
              <p:nvPr>
                <p:custDataLst>
                  <p:tags r:id="rId9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95;p21"/>
              <p:cNvSpPr/>
              <p:nvPr>
                <p:custDataLst>
                  <p:tags r:id="rId9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96;p21"/>
              <p:cNvSpPr/>
              <p:nvPr>
                <p:custDataLst>
                  <p:tags r:id="rId9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97;p21"/>
              <p:cNvSpPr/>
              <p:nvPr>
                <p:custDataLst>
                  <p:tags r:id="rId9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98;p21"/>
              <p:cNvSpPr/>
              <p:nvPr>
                <p:custDataLst>
                  <p:tags r:id="rId9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99;p21"/>
              <p:cNvSpPr/>
              <p:nvPr>
                <p:custDataLst>
                  <p:tags r:id="rId9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00;p21"/>
              <p:cNvSpPr/>
              <p:nvPr>
                <p:custDataLst>
                  <p:tags r:id="rId9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01;p21"/>
              <p:cNvSpPr/>
              <p:nvPr>
                <p:custDataLst>
                  <p:tags r:id="rId9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组合 218"/>
            <p:cNvGrpSpPr/>
            <p:nvPr/>
          </p:nvGrpSpPr>
          <p:grpSpPr>
            <a:xfrm>
              <a:off x="12463" y="5517"/>
              <a:ext cx="1409" cy="1380"/>
              <a:chOff x="2984" y="6596"/>
              <a:chExt cx="1409" cy="1380"/>
            </a:xfrm>
          </p:grpSpPr>
          <p:sp>
            <p:nvSpPr>
              <p:cNvPr id="220" name="Google Shape;2062;p31"/>
              <p:cNvSpPr/>
              <p:nvPr>
                <p:custDataLst>
                  <p:tags r:id="rId5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63;p31"/>
              <p:cNvSpPr/>
              <p:nvPr>
                <p:custDataLst>
                  <p:tags r:id="rId5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64;p31"/>
              <p:cNvSpPr/>
              <p:nvPr>
                <p:custDataLst>
                  <p:tags r:id="rId6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65;p31"/>
              <p:cNvSpPr/>
              <p:nvPr>
                <p:custDataLst>
                  <p:tags r:id="rId6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6;p31"/>
              <p:cNvSpPr/>
              <p:nvPr>
                <p:custDataLst>
                  <p:tags r:id="rId6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7;p31"/>
              <p:cNvSpPr/>
              <p:nvPr>
                <p:custDataLst>
                  <p:tags r:id="rId6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8;p31"/>
              <p:cNvSpPr/>
              <p:nvPr>
                <p:custDataLst>
                  <p:tags r:id="rId6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9;p31"/>
              <p:cNvSpPr/>
              <p:nvPr>
                <p:custDataLst>
                  <p:tags r:id="rId6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70;p31"/>
              <p:cNvSpPr/>
              <p:nvPr>
                <p:custDataLst>
                  <p:tags r:id="rId6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71;p31"/>
              <p:cNvSpPr/>
              <p:nvPr>
                <p:custDataLst>
                  <p:tags r:id="rId6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72;p31"/>
              <p:cNvSpPr/>
              <p:nvPr>
                <p:custDataLst>
                  <p:tags r:id="rId6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3;p31"/>
              <p:cNvSpPr/>
              <p:nvPr>
                <p:custDataLst>
                  <p:tags r:id="rId6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4;p31"/>
              <p:cNvSpPr/>
              <p:nvPr>
                <p:custDataLst>
                  <p:tags r:id="rId7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5;p31"/>
              <p:cNvSpPr/>
              <p:nvPr>
                <p:custDataLst>
                  <p:tags r:id="rId7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6;p31"/>
              <p:cNvSpPr/>
              <p:nvPr>
                <p:custDataLst>
                  <p:tags r:id="rId7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7;p31"/>
              <p:cNvSpPr/>
              <p:nvPr>
                <p:custDataLst>
                  <p:tags r:id="rId7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8;p31"/>
              <p:cNvSpPr/>
              <p:nvPr>
                <p:custDataLst>
                  <p:tags r:id="rId7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9;p31"/>
              <p:cNvSpPr/>
              <p:nvPr>
                <p:custDataLst>
                  <p:tags r:id="rId7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80;p31"/>
              <p:cNvSpPr/>
              <p:nvPr>
                <p:custDataLst>
                  <p:tags r:id="rId7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81;p31"/>
              <p:cNvSpPr/>
              <p:nvPr>
                <p:custDataLst>
                  <p:tags r:id="rId7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82;p31"/>
              <p:cNvSpPr/>
              <p:nvPr>
                <p:custDataLst>
                  <p:tags r:id="rId7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3;p31"/>
              <p:cNvSpPr/>
              <p:nvPr>
                <p:custDataLst>
                  <p:tags r:id="rId7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4;p31"/>
              <p:cNvSpPr/>
              <p:nvPr>
                <p:custDataLst>
                  <p:tags r:id="rId8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5;p31"/>
              <p:cNvSpPr/>
              <p:nvPr>
                <p:custDataLst>
                  <p:tags r:id="rId8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6;p31"/>
              <p:cNvSpPr/>
              <p:nvPr>
                <p:custDataLst>
                  <p:tags r:id="rId8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7;p31"/>
              <p:cNvSpPr/>
              <p:nvPr>
                <p:custDataLst>
                  <p:tags r:id="rId8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8;p31"/>
              <p:cNvSpPr/>
              <p:nvPr>
                <p:custDataLst>
                  <p:tags r:id="rId8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9;p31"/>
              <p:cNvSpPr/>
              <p:nvPr>
                <p:custDataLst>
                  <p:tags r:id="rId8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组合 247"/>
            <p:cNvGrpSpPr/>
            <p:nvPr/>
          </p:nvGrpSpPr>
          <p:grpSpPr>
            <a:xfrm>
              <a:off x="9686" y="6608"/>
              <a:ext cx="1409" cy="1380"/>
              <a:chOff x="2984" y="6596"/>
              <a:chExt cx="1409" cy="1380"/>
            </a:xfrm>
          </p:grpSpPr>
          <p:sp>
            <p:nvSpPr>
              <p:cNvPr id="249"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组合 276"/>
            <p:cNvGrpSpPr/>
            <p:nvPr/>
          </p:nvGrpSpPr>
          <p:grpSpPr>
            <a:xfrm>
              <a:off x="5068" y="6608"/>
              <a:ext cx="1409" cy="1380"/>
              <a:chOff x="2984" y="6596"/>
              <a:chExt cx="1409" cy="1380"/>
            </a:xfrm>
          </p:grpSpPr>
          <p:sp>
            <p:nvSpPr>
              <p:cNvPr id="278"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Nhóm 8">
            <a:extLst>
              <a:ext uri="{FF2B5EF4-FFF2-40B4-BE49-F238E27FC236}">
                <a16:creationId xmlns:a16="http://schemas.microsoft.com/office/drawing/2014/main" id="{17DB7BEB-40AB-217C-57BE-ED4B412FE4D8}"/>
              </a:ext>
            </a:extLst>
          </p:cNvPr>
          <p:cNvGrpSpPr/>
          <p:nvPr/>
        </p:nvGrpSpPr>
        <p:grpSpPr>
          <a:xfrm>
            <a:off x="1337023" y="760719"/>
            <a:ext cx="3748792" cy="4382781"/>
            <a:chOff x="0" y="1090524"/>
            <a:chExt cx="3404211" cy="3958529"/>
          </a:xfrm>
        </p:grpSpPr>
        <p:grpSp>
          <p:nvGrpSpPr>
            <p:cNvPr id="5" name="Nhóm 5">
              <a:extLst>
                <a:ext uri="{FF2B5EF4-FFF2-40B4-BE49-F238E27FC236}">
                  <a16:creationId xmlns:a16="http://schemas.microsoft.com/office/drawing/2014/main" id="{2557A88A-829C-499C-E224-3A1C521AEEBC}"/>
                </a:ext>
              </a:extLst>
            </p:cNvPr>
            <p:cNvGrpSpPr/>
            <p:nvPr/>
          </p:nvGrpSpPr>
          <p:grpSpPr>
            <a:xfrm>
              <a:off x="0" y="1090524"/>
              <a:ext cx="3404211" cy="3958529"/>
              <a:chOff x="0" y="1080999"/>
              <a:chExt cx="3404211" cy="3958529"/>
            </a:xfrm>
          </p:grpSpPr>
          <p:pic>
            <p:nvPicPr>
              <p:cNvPr id="11" name="Hình ảnh 4" descr="Ảnh có chứa văn bản&#10;&#10;Mô tả được tạo tự động">
                <a:extLst>
                  <a:ext uri="{FF2B5EF4-FFF2-40B4-BE49-F238E27FC236}">
                    <a16:creationId xmlns:a16="http://schemas.microsoft.com/office/drawing/2014/main" id="{BA84D9C2-F5D2-AB5A-FB62-91370B633F7E}"/>
                  </a:ext>
                </a:extLst>
              </p:cNvPr>
              <p:cNvPicPr>
                <a:picLocks noChangeAspect="1"/>
              </p:cNvPicPr>
              <p:nvPr/>
            </p:nvPicPr>
            <p:blipFill rotWithShape="1">
              <a:blip r:embed="rId186"/>
              <a:srcRect l="5663" r="57108" b="52021"/>
              <a:stretch/>
            </p:blipFill>
            <p:spPr>
              <a:xfrm flipV="1">
                <a:off x="297454" y="1080999"/>
                <a:ext cx="2985571" cy="2164298"/>
              </a:xfrm>
              <a:prstGeom prst="rect">
                <a:avLst/>
              </a:prstGeom>
            </p:spPr>
          </p:pic>
          <p:pic>
            <p:nvPicPr>
              <p:cNvPr id="12" name="Hình ảnh 2" descr="Ảnh có chứa văn bản&#10;&#10;Mô tả được tạo tự động">
                <a:extLst>
                  <a:ext uri="{FF2B5EF4-FFF2-40B4-BE49-F238E27FC236}">
                    <a16:creationId xmlns:a16="http://schemas.microsoft.com/office/drawing/2014/main" id="{25E19A2D-BF67-2532-0D0A-77252EDC5E7C}"/>
                  </a:ext>
                </a:extLst>
              </p:cNvPr>
              <p:cNvPicPr>
                <a:picLocks noChangeAspect="1"/>
              </p:cNvPicPr>
              <p:nvPr/>
            </p:nvPicPr>
            <p:blipFill rotWithShape="1">
              <a:blip r:embed="rId186"/>
              <a:srcRect l="5663" r="57108" b="52021"/>
              <a:stretch/>
            </p:blipFill>
            <p:spPr>
              <a:xfrm flipV="1">
                <a:off x="0" y="2571750"/>
                <a:ext cx="3404211" cy="2467778"/>
              </a:xfrm>
              <a:prstGeom prst="rect">
                <a:avLst/>
              </a:prstGeom>
            </p:spPr>
          </p:pic>
        </p:grpSp>
        <p:sp>
          <p:nvSpPr>
            <p:cNvPr id="9" name="Hộp Văn bản 7">
              <a:extLst>
                <a:ext uri="{FF2B5EF4-FFF2-40B4-BE49-F238E27FC236}">
                  <a16:creationId xmlns:a16="http://schemas.microsoft.com/office/drawing/2014/main" id="{A755F2F9-B5FB-02D8-1437-49FDD6CD528E}"/>
                </a:ext>
              </a:extLst>
            </p:cNvPr>
            <p:cNvSpPr txBox="1"/>
            <p:nvPr/>
          </p:nvSpPr>
          <p:spPr>
            <a:xfrm>
              <a:off x="134765" y="3061735"/>
              <a:ext cx="3163833" cy="750557"/>
            </a:xfrm>
            <a:prstGeom prst="rect">
              <a:avLst/>
            </a:prstGeom>
            <a:noFill/>
          </p:spPr>
          <p:txBody>
            <a:bodyPr wrap="square" rtlCol="0">
              <a:spAutoFit/>
            </a:bodyPr>
            <a:lstStyle/>
            <a:p>
              <a:pPr lvl="1" algn="ctr"/>
              <a:r>
                <a:rPr lang="vi-VN" sz="4800" b="1" dirty="0">
                  <a:solidFill>
                    <a:schemeClr val="accent5"/>
                  </a:solidFill>
                  <a:latin typeface="+mj-lt"/>
                  <a:cs typeface="Calibri" panose="020F0502020204030204" pitchFamily="34" charset="0"/>
                </a:rPr>
                <a:t>Luyện đọc </a:t>
              </a:r>
            </a:p>
          </p:txBody>
        </p:sp>
      </p:grpSp>
      <p:pic>
        <p:nvPicPr>
          <p:cNvPr id="13" name="Hình ảnh 2" descr="Ảnh có chứa văn bản, trong nhà&#10;&#10;Mô tả được tạo tự động">
            <a:extLst>
              <a:ext uri="{FF2B5EF4-FFF2-40B4-BE49-F238E27FC236}">
                <a16:creationId xmlns:a16="http://schemas.microsoft.com/office/drawing/2014/main" id="{D263E851-0297-9C0B-A3A4-6D95834BF6EF}"/>
              </a:ext>
            </a:extLst>
          </p:cNvPr>
          <p:cNvPicPr>
            <a:picLocks noChangeAspect="1"/>
          </p:cNvPicPr>
          <p:nvPr/>
        </p:nvPicPr>
        <p:blipFill>
          <a:blip r:embed="rId187"/>
          <a:stretch>
            <a:fillRect/>
          </a:stretch>
        </p:blipFill>
        <p:spPr>
          <a:xfrm>
            <a:off x="5186107" y="2712762"/>
            <a:ext cx="3889199" cy="22751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Đi học về, Tú chạy đến bên con vẹt nhỏ. Nhận ra Tú, vẹt nhảy nhót há mỏ đòi ăn. Tú vừa cho ăn, vừa nói với nó như nựng trẻ con:</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 dạ!</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Vẹt xù lông cổ, rụt đầu, gù một cái, không thành tiếng dạ, nhưng Tú cũng xuýt xoa:</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Giỏi lắm!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Chợt anh của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Tú ơi!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phụng phịu:</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Cái gì?</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Anh gọi mà em trả lời vậy à? Ra phụ anh đi.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Tú buồn bực, vừa đi vừa lẩm bẩm:</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Kêu chi kêu hoài!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Lần nào Tú cũng phụng phịu như thế với anh khi đang chơi với vẹt. Vẹt mỗi ngày một lớn, lông xanh óng ả, biết huýt sáo lảnh lót nhưng vẫn không nói tiếng nào. Một hôm, Tú gọi:</a:t>
            </a:r>
          </a:p>
          <a:p>
            <a:pPr algn="just" defTabSz="914378"/>
            <a:r>
              <a:rPr lang="en-US" sz="1600" dirty="0">
                <a:latin typeface="Calibri" panose="020F0502020204030204" pitchFamily="34" charset="0"/>
                <a:ea typeface="+mn-ea"/>
                <a:cs typeface="Calibri" panose="020F0502020204030204" pitchFamily="34" charset="0"/>
              </a:rPr>
              <a:t>   </a:t>
            </a:r>
            <a:r>
              <a:rPr lang="vi-VN" sz="1600" dirty="0">
                <a:latin typeface="Calibri" panose="020F0502020204030204" pitchFamily="34" charset="0"/>
                <a:ea typeface="+mn-ea"/>
                <a:cs typeface="Calibri" panose="020F0502020204030204" pitchFamily="34" charset="0"/>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71741" y="0"/>
            <a:ext cx="2292295" cy="6462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Ngờ đâu một giọng the thé gắt lại: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Trời ơi, con vẹt nói! Tú sướng quá, nhảy lên reo hò. Tú khoe khắp nơi. Hôm sau, mấy đứa bạn tới nhà. Tú hãnh diện gọi: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Vẹt à, dạ!</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Vẹt đáp the thé:</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Cái gì?</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ngạc nhiên thích thú, cười ầm lên. Tú và nghiêm mặt:</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Anh chăm sóc vẹt cực khổ, vậy mà anh gọi, vẹt trả lời “cái gì” à?</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 Kêu chi kêu hoài!</a:t>
            </a:r>
          </a:p>
          <a:p>
            <a:r>
              <a:rPr lang="en-US" sz="1800" dirty="0">
                <a:latin typeface="Calibri" panose="020F0502020204030204" pitchFamily="34" charset="0"/>
                <a:cs typeface="Calibri" panose="020F0502020204030204" pitchFamily="34" charset="0"/>
              </a:rPr>
              <a:t>   </a:t>
            </a:r>
            <a:r>
              <a:rPr lang="vi-VN" sz="1800" dirty="0">
                <a:latin typeface="Calibri" panose="020F0502020204030204" pitchFamily="34" charset="0"/>
                <a:cs typeface="Calibri" panose="020F0502020204030204" pitchFamily="34" charset="0"/>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lang="en-US" sz="1800" dirty="0">
              <a:latin typeface="Calibri" panose="020F0502020204030204" pitchFamily="34" charset="0"/>
              <a:cs typeface="Calibri" panose="020F0502020204030204" pitchFamily="34" charset="0"/>
            </a:endParaRPr>
          </a:p>
          <a:p>
            <a:pPr algn="r"/>
            <a:r>
              <a:rPr lang="en-US" sz="1800" i="1" dirty="0">
                <a:latin typeface="Calibri" panose="020F0502020204030204" pitchFamily="34" charset="0"/>
                <a:cs typeface="Calibri" panose="020F0502020204030204" pitchFamily="34" charset="0"/>
              </a:rPr>
              <a:t>(Theo Lý Lan)</a:t>
            </a:r>
            <a:endParaRPr lang="vi-VN"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6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855571" y="1189931"/>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cs typeface="Calibri" panose="020F0502020204030204" pitchFamily="34" charset="0"/>
              </a:rPr>
              <a:t>Đoạn</a:t>
            </a:r>
            <a:r>
              <a:rPr lang="en-US" altLang="en-US" sz="3600" b="1" kern="1200" dirty="0">
                <a:solidFill>
                  <a:srgbClr val="C00000"/>
                </a:solidFill>
                <a:cs typeface="Calibri" panose="020F0502020204030204" pitchFamily="34" charset="0"/>
              </a:rPr>
              <a:t> 1: </a:t>
            </a:r>
            <a:r>
              <a:rPr lang="en-US" altLang="en-US" sz="3600" b="1" kern="1200" dirty="0" err="1">
                <a:solidFill>
                  <a:srgbClr val="C00000"/>
                </a:solidFill>
                <a:cs typeface="Calibri" panose="020F0502020204030204" pitchFamily="34" charset="0"/>
              </a:rPr>
              <a:t>Từ</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đầu</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Giỏi</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lắm</a:t>
            </a:r>
            <a:r>
              <a:rPr lang="en-US" altLang="en-US" sz="3600" b="1" kern="1200" dirty="0">
                <a:solidFill>
                  <a:srgbClr val="C00000"/>
                </a:solidFill>
                <a:cs typeface="Calibri" panose="020F0502020204030204" pitchFamily="34" charset="0"/>
              </a:rPr>
              <a:t>!</a:t>
            </a:r>
          </a:p>
          <a:p>
            <a:pPr marL="571500" indent="-571500">
              <a:buFont typeface="Wingdings" panose="05000000000000000000" pitchFamily="2" charset="2"/>
              <a:buChar char="q"/>
            </a:pPr>
            <a:r>
              <a:rPr lang="en-US" altLang="en-US" sz="3600" b="1" kern="1200" dirty="0" err="1">
                <a:solidFill>
                  <a:srgbClr val="0070C0"/>
                </a:solidFill>
                <a:cs typeface="Calibri" panose="020F0502020204030204" pitchFamily="34" charset="0"/>
              </a:rPr>
              <a:t>Đoạn</a:t>
            </a:r>
            <a:r>
              <a:rPr lang="en-US" altLang="en-US" sz="3600" b="1" kern="1200" dirty="0">
                <a:solidFill>
                  <a:srgbClr val="0070C0"/>
                </a:solidFill>
                <a:cs typeface="Calibri" panose="020F0502020204030204" pitchFamily="34" charset="0"/>
              </a:rPr>
              <a:t> 2: </a:t>
            </a:r>
            <a:r>
              <a:rPr lang="en-US" altLang="en-US" sz="3600" b="1" kern="1200" dirty="0" err="1">
                <a:solidFill>
                  <a:srgbClr val="0070C0"/>
                </a:solidFill>
                <a:cs typeface="Calibri" panose="020F0502020204030204" pitchFamily="34" charset="0"/>
              </a:rPr>
              <a:t>Tiếp</a:t>
            </a:r>
            <a:r>
              <a:rPr lang="en-US" altLang="en-US" sz="3600" b="1" kern="1200" dirty="0">
                <a:solidFill>
                  <a:srgbClr val="0070C0"/>
                </a:solidFill>
                <a:cs typeface="Calibri" panose="020F0502020204030204" pitchFamily="34" charset="0"/>
              </a:rPr>
              <a:t> </a:t>
            </a:r>
            <a:r>
              <a:rPr lang="en-US" altLang="en-US" sz="3600" b="1" kern="1200" dirty="0" err="1">
                <a:solidFill>
                  <a:srgbClr val="0070C0"/>
                </a:solidFill>
                <a:cs typeface="Calibri" panose="020F0502020204030204" pitchFamily="34" charset="0"/>
              </a:rPr>
              <a:t>theo</a:t>
            </a:r>
            <a:r>
              <a:rPr lang="en-US" altLang="en-US" sz="3600" b="1" kern="1200" dirty="0">
                <a:solidFill>
                  <a:srgbClr val="0070C0"/>
                </a:solidFill>
                <a:cs typeface="Calibri" panose="020F0502020204030204" pitchFamily="34" charset="0"/>
              </a:rPr>
              <a:t>… </a:t>
            </a:r>
            <a:r>
              <a:rPr lang="vi-VN" sz="3600" b="1" dirty="0">
                <a:solidFill>
                  <a:srgbClr val="0070C0"/>
                </a:solidFill>
                <a:cs typeface="Calibri" panose="020F0502020204030204" pitchFamily="34" charset="0"/>
              </a:rPr>
              <a:t>đến Ngờ đâu một giọng the thẻ gắt lại: "Cái gì?”</a:t>
            </a:r>
            <a:endParaRPr lang="en-US" sz="3600" b="1" dirty="0">
              <a:solidFill>
                <a:srgbClr val="0070C0"/>
              </a:solidFill>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cs typeface="Calibri" panose="020F0502020204030204" pitchFamily="34" charset="0"/>
              </a:rPr>
              <a:t>Đoạn</a:t>
            </a:r>
            <a:r>
              <a:rPr lang="en-US" altLang="en-US" sz="3600" b="1" kern="1200" dirty="0">
                <a:solidFill>
                  <a:srgbClr val="FFC000">
                    <a:lumMod val="75000"/>
                  </a:srgbClr>
                </a:solidFill>
                <a:cs typeface="Calibri" panose="020F0502020204030204" pitchFamily="34" charset="0"/>
              </a:rPr>
              <a:t> 3: </a:t>
            </a:r>
            <a:r>
              <a:rPr lang="en-US" altLang="en-US" sz="3600" b="1" kern="1200" dirty="0" err="1">
                <a:solidFill>
                  <a:srgbClr val="FFC000">
                    <a:lumMod val="75000"/>
                  </a:srgbClr>
                </a:solidFill>
                <a:cs typeface="Calibri" panose="020F0502020204030204" pitchFamily="34" charset="0"/>
              </a:rPr>
              <a:t>Còn</a:t>
            </a:r>
            <a:r>
              <a:rPr lang="en-US" altLang="en-US" sz="3600" b="1" kern="1200" dirty="0">
                <a:solidFill>
                  <a:srgbClr val="FFC000">
                    <a:lumMod val="75000"/>
                  </a:srgbClr>
                </a:solidFill>
                <a:cs typeface="Calibri" panose="020F0502020204030204" pitchFamily="34" charset="0"/>
              </a:rPr>
              <a:t> </a:t>
            </a:r>
            <a:r>
              <a:rPr lang="en-US" altLang="en-US" sz="3600" b="1" kern="1200" dirty="0" err="1">
                <a:solidFill>
                  <a:srgbClr val="FFC000">
                    <a:lumMod val="75000"/>
                  </a:srgbClr>
                </a:solidFill>
                <a:cs typeface="Calibri" panose="020F0502020204030204" pitchFamily="34" charset="0"/>
              </a:rPr>
              <a:t>lại</a:t>
            </a:r>
            <a:endParaRPr lang="en-US" altLang="en-US" sz="3600" b="1" kern="1200" dirty="0">
              <a:solidFill>
                <a:srgbClr val="FFC000">
                  <a:lumMod val="75000"/>
                </a:srgbClr>
              </a:solidFill>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2717044" y="401423"/>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UVN Bach Dang Nang" panose="02070803090706020303" pitchFamily="18" charset="0"/>
                <a:ea typeface="字魂27号-布丁体" panose="00000500000000000000" pitchFamily="2" charset="-122"/>
                <a:cs typeface="Arial" panose="020B0604020202020204" pitchFamily="34" charset="0"/>
              </a:rPr>
              <a:t>Chia đoạn</a:t>
            </a:r>
            <a:endParaRPr lang="zh-CN" altLang="en-US" sz="4050" b="1" kern="1200"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7" name="Hộp Văn bản 7">
              <a:extLst>
                <a:ext uri="{FF2B5EF4-FFF2-40B4-BE49-F238E27FC236}">
                  <a16:creationId xmlns:a16="http://schemas.microsoft.com/office/drawing/2014/main" id="{CBB9FD08-00A7-912F-7F76-EC99C806073B}"/>
                </a:ext>
              </a:extLst>
            </p:cNvPr>
            <p:cNvSpPr txBox="1"/>
            <p:nvPr/>
          </p:nvSpPr>
          <p:spPr>
            <a:xfrm>
              <a:off x="45280" y="3018212"/>
              <a:ext cx="3261122" cy="725194"/>
            </a:xfrm>
            <a:prstGeom prst="rect">
              <a:avLst/>
            </a:prstGeom>
            <a:noFill/>
          </p:spPr>
          <p:txBody>
            <a:bodyPr wrap="square" rtlCol="0">
              <a:spAutoFit/>
            </a:bodyPr>
            <a:lstStyle/>
            <a:p>
              <a:pPr lvl="1" algn="ctr"/>
              <a:r>
                <a:rPr lang="en-US" sz="4800" b="1" dirty="0" err="1" smtClean="0">
                  <a:solidFill>
                    <a:schemeClr val="accent5"/>
                  </a:solidFill>
                  <a:latin typeface="Calibri" panose="020F0502020204030204" pitchFamily="34" charset="0"/>
                  <a:cs typeface="Calibri" panose="020F0502020204030204" pitchFamily="34" charset="0"/>
                </a:rPr>
                <a:t>Tìm</a:t>
              </a:r>
              <a:r>
                <a:rPr lang="en-US" sz="4800" b="1" dirty="0" smtClean="0">
                  <a:solidFill>
                    <a:schemeClr val="accent5"/>
                  </a:solidFill>
                  <a:latin typeface="Calibri" panose="020F0502020204030204" pitchFamily="34" charset="0"/>
                  <a:cs typeface="Calibri" panose="020F0502020204030204" pitchFamily="34" charset="0"/>
                </a:rPr>
                <a:t> </a:t>
              </a:r>
              <a:r>
                <a:rPr lang="en-US" sz="4800" b="1" dirty="0" err="1" smtClean="0">
                  <a:solidFill>
                    <a:schemeClr val="accent5"/>
                  </a:solidFill>
                  <a:latin typeface="Calibri" panose="020F0502020204030204" pitchFamily="34" charset="0"/>
                  <a:cs typeface="Calibri" panose="020F0502020204030204" pitchFamily="34" charset="0"/>
                </a:rPr>
                <a:t>hiểu</a:t>
              </a:r>
              <a:r>
                <a:rPr lang="en-US" sz="4800" b="1" dirty="0" smtClean="0">
                  <a:solidFill>
                    <a:schemeClr val="accent5"/>
                  </a:solidFill>
                  <a:latin typeface="Calibri" panose="020F0502020204030204" pitchFamily="34" charset="0"/>
                  <a:cs typeface="Calibri" panose="020F0502020204030204" pitchFamily="34" charset="0"/>
                </a:rPr>
                <a:t> </a:t>
              </a:r>
              <a:r>
                <a:rPr lang="en-US" sz="4800" b="1" dirty="0" err="1" smtClean="0">
                  <a:solidFill>
                    <a:schemeClr val="accent5"/>
                  </a:solidFill>
                  <a:latin typeface="Calibri" panose="020F0502020204030204" pitchFamily="34" charset="0"/>
                  <a:cs typeface="Calibri" panose="020F0502020204030204" pitchFamily="34" charset="0"/>
                </a:rPr>
                <a:t>bài</a:t>
              </a:r>
              <a:endParaRPr lang="vi-VN" sz="4800" b="1" dirty="0">
                <a:solidFill>
                  <a:schemeClr val="accent5"/>
                </a:solidFill>
                <a:latin typeface="Calibri" panose="020F0502020204030204" pitchFamily="34" charset="0"/>
                <a:cs typeface="Calibri" panose="020F050202020403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5" name="Nhóm 44">
            <a:extLst>
              <a:ext uri="{FF2B5EF4-FFF2-40B4-BE49-F238E27FC236}">
                <a16:creationId xmlns:a16="http://schemas.microsoft.com/office/drawing/2014/main" id="{396966C6-DD53-C08F-EE3A-1A1019CC5E74}"/>
              </a:ext>
            </a:extLst>
          </p:cNvPr>
          <p:cNvGrpSpPr/>
          <p:nvPr/>
        </p:nvGrpSpPr>
        <p:grpSpPr>
          <a:xfrm>
            <a:off x="391099" y="995774"/>
            <a:ext cx="8359112" cy="878810"/>
            <a:chOff x="339191" y="915487"/>
            <a:chExt cx="8359112" cy="878810"/>
          </a:xfrm>
        </p:grpSpPr>
        <p:grpSp>
          <p:nvGrpSpPr>
            <p:cNvPr id="6" name="Nhóm 32">
              <a:extLst>
                <a:ext uri="{FF2B5EF4-FFF2-40B4-BE49-F238E27FC236}">
                  <a16:creationId xmlns:a16="http://schemas.microsoft.com/office/drawing/2014/main" id="{4521EA98-C8CD-7EBE-72E5-142B3FE8DB0D}"/>
                </a:ext>
              </a:extLst>
            </p:cNvPr>
            <p:cNvGrpSpPr/>
            <p:nvPr/>
          </p:nvGrpSpPr>
          <p:grpSpPr>
            <a:xfrm>
              <a:off x="820461" y="1044556"/>
              <a:ext cx="7877842" cy="603038"/>
              <a:chOff x="861955" y="1107353"/>
              <a:chExt cx="7877842" cy="603038"/>
            </a:xfrm>
          </p:grpSpPr>
          <p:sp>
            <p:nvSpPr>
              <p:cNvPr id="8" name="Hình chữ nhật: Góc Tròn 26">
                <a:extLst>
                  <a:ext uri="{FF2B5EF4-FFF2-40B4-BE49-F238E27FC236}">
                    <a16:creationId xmlns:a16="http://schemas.microsoft.com/office/drawing/2014/main" id="{E7B47CA1-6AEE-FABD-D2F3-E3883483B56B}"/>
                  </a:ext>
                </a:extLst>
              </p:cNvPr>
              <p:cNvSpPr/>
              <p:nvPr/>
            </p:nvSpPr>
            <p:spPr>
              <a:xfrm>
                <a:off x="945441" y="1107353"/>
                <a:ext cx="7710871" cy="603038"/>
              </a:xfrm>
              <a:custGeom>
                <a:avLst/>
                <a:gdLst>
                  <a:gd name="connsiteX0" fmla="*/ 0 w 7710871"/>
                  <a:gd name="connsiteY0" fmla="*/ 100508 h 603038"/>
                  <a:gd name="connsiteX1" fmla="*/ 100508 w 7710871"/>
                  <a:gd name="connsiteY1" fmla="*/ 0 h 603038"/>
                  <a:gd name="connsiteX2" fmla="*/ 633025 w 7710871"/>
                  <a:gd name="connsiteY2" fmla="*/ 0 h 603038"/>
                  <a:gd name="connsiteX3" fmla="*/ 1165542 w 7710871"/>
                  <a:gd name="connsiteY3" fmla="*/ 0 h 603038"/>
                  <a:gd name="connsiteX4" fmla="*/ 1923355 w 7710871"/>
                  <a:gd name="connsiteY4" fmla="*/ 0 h 603038"/>
                  <a:gd name="connsiteX5" fmla="*/ 2380773 w 7710871"/>
                  <a:gd name="connsiteY5" fmla="*/ 0 h 603038"/>
                  <a:gd name="connsiteX6" fmla="*/ 3063487 w 7710871"/>
                  <a:gd name="connsiteY6" fmla="*/ 0 h 603038"/>
                  <a:gd name="connsiteX7" fmla="*/ 3821300 w 7710871"/>
                  <a:gd name="connsiteY7" fmla="*/ 0 h 603038"/>
                  <a:gd name="connsiteX8" fmla="*/ 4654211 w 7710871"/>
                  <a:gd name="connsiteY8" fmla="*/ 0 h 603038"/>
                  <a:gd name="connsiteX9" fmla="*/ 5111629 w 7710871"/>
                  <a:gd name="connsiteY9" fmla="*/ 0 h 603038"/>
                  <a:gd name="connsiteX10" fmla="*/ 5869442 w 7710871"/>
                  <a:gd name="connsiteY10" fmla="*/ 0 h 603038"/>
                  <a:gd name="connsiteX11" fmla="*/ 6326861 w 7710871"/>
                  <a:gd name="connsiteY11" fmla="*/ 0 h 603038"/>
                  <a:gd name="connsiteX12" fmla="*/ 6859378 w 7710871"/>
                  <a:gd name="connsiteY12" fmla="*/ 0 h 603038"/>
                  <a:gd name="connsiteX13" fmla="*/ 7610363 w 7710871"/>
                  <a:gd name="connsiteY13" fmla="*/ 0 h 603038"/>
                  <a:gd name="connsiteX14" fmla="*/ 7710871 w 7710871"/>
                  <a:gd name="connsiteY14" fmla="*/ 100508 h 603038"/>
                  <a:gd name="connsiteX15" fmla="*/ 7710871 w 7710871"/>
                  <a:gd name="connsiteY15" fmla="*/ 502530 h 603038"/>
                  <a:gd name="connsiteX16" fmla="*/ 7610363 w 7710871"/>
                  <a:gd name="connsiteY16" fmla="*/ 603038 h 603038"/>
                  <a:gd name="connsiteX17" fmla="*/ 6927649 w 7710871"/>
                  <a:gd name="connsiteY17" fmla="*/ 603038 h 603038"/>
                  <a:gd name="connsiteX18" fmla="*/ 6094738 w 7710871"/>
                  <a:gd name="connsiteY18" fmla="*/ 603038 h 603038"/>
                  <a:gd name="connsiteX19" fmla="*/ 5336925 w 7710871"/>
                  <a:gd name="connsiteY19" fmla="*/ 603038 h 603038"/>
                  <a:gd name="connsiteX20" fmla="*/ 4804408 w 7710871"/>
                  <a:gd name="connsiteY20" fmla="*/ 603038 h 603038"/>
                  <a:gd name="connsiteX21" fmla="*/ 4121694 w 7710871"/>
                  <a:gd name="connsiteY21" fmla="*/ 603038 h 603038"/>
                  <a:gd name="connsiteX22" fmla="*/ 3589177 w 7710871"/>
                  <a:gd name="connsiteY22" fmla="*/ 603038 h 603038"/>
                  <a:gd name="connsiteX23" fmla="*/ 3131759 w 7710871"/>
                  <a:gd name="connsiteY23" fmla="*/ 603038 h 603038"/>
                  <a:gd name="connsiteX24" fmla="*/ 2524143 w 7710871"/>
                  <a:gd name="connsiteY24" fmla="*/ 603038 h 603038"/>
                  <a:gd name="connsiteX25" fmla="*/ 2066725 w 7710871"/>
                  <a:gd name="connsiteY25" fmla="*/ 603038 h 603038"/>
                  <a:gd name="connsiteX26" fmla="*/ 1308912 w 7710871"/>
                  <a:gd name="connsiteY26" fmla="*/ 603038 h 603038"/>
                  <a:gd name="connsiteX27" fmla="*/ 100508 w 7710871"/>
                  <a:gd name="connsiteY27" fmla="*/ 603038 h 603038"/>
                  <a:gd name="connsiteX28" fmla="*/ 0 w 7710871"/>
                  <a:gd name="connsiteY28" fmla="*/ 502530 h 603038"/>
                  <a:gd name="connsiteX29" fmla="*/ 0 w 7710871"/>
                  <a:gd name="connsiteY29" fmla="*/ 100508 h 60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0871" h="603038" fill="none" extrusionOk="0">
                    <a:moveTo>
                      <a:pt x="0" y="100508"/>
                    </a:moveTo>
                    <a:cubicBezTo>
                      <a:pt x="1427" y="39293"/>
                      <a:pt x="47014" y="311"/>
                      <a:pt x="100508" y="0"/>
                    </a:cubicBezTo>
                    <a:cubicBezTo>
                      <a:pt x="348102" y="8152"/>
                      <a:pt x="505948" y="18984"/>
                      <a:pt x="633025" y="0"/>
                    </a:cubicBezTo>
                    <a:cubicBezTo>
                      <a:pt x="760102" y="-18984"/>
                      <a:pt x="939470" y="-11353"/>
                      <a:pt x="1165542" y="0"/>
                    </a:cubicBezTo>
                    <a:cubicBezTo>
                      <a:pt x="1391614" y="11353"/>
                      <a:pt x="1620503" y="-1004"/>
                      <a:pt x="1923355" y="0"/>
                    </a:cubicBezTo>
                    <a:cubicBezTo>
                      <a:pt x="2226207" y="1004"/>
                      <a:pt x="2243449" y="7205"/>
                      <a:pt x="2380773" y="0"/>
                    </a:cubicBezTo>
                    <a:cubicBezTo>
                      <a:pt x="2518097" y="-7205"/>
                      <a:pt x="2898656" y="29212"/>
                      <a:pt x="3063487" y="0"/>
                    </a:cubicBezTo>
                    <a:cubicBezTo>
                      <a:pt x="3228318" y="-29212"/>
                      <a:pt x="3664937" y="4926"/>
                      <a:pt x="3821300" y="0"/>
                    </a:cubicBezTo>
                    <a:cubicBezTo>
                      <a:pt x="3977663" y="-4926"/>
                      <a:pt x="4409842" y="-23148"/>
                      <a:pt x="4654211" y="0"/>
                    </a:cubicBezTo>
                    <a:cubicBezTo>
                      <a:pt x="4898580" y="23148"/>
                      <a:pt x="4941724" y="10974"/>
                      <a:pt x="5111629" y="0"/>
                    </a:cubicBezTo>
                    <a:cubicBezTo>
                      <a:pt x="5281534" y="-10974"/>
                      <a:pt x="5672759" y="10312"/>
                      <a:pt x="5869442" y="0"/>
                    </a:cubicBezTo>
                    <a:cubicBezTo>
                      <a:pt x="6066125" y="-10312"/>
                      <a:pt x="6106069" y="1626"/>
                      <a:pt x="6326861" y="0"/>
                    </a:cubicBezTo>
                    <a:cubicBezTo>
                      <a:pt x="6547653" y="-1626"/>
                      <a:pt x="6668976" y="20849"/>
                      <a:pt x="6859378" y="0"/>
                    </a:cubicBezTo>
                    <a:cubicBezTo>
                      <a:pt x="7049780" y="-20849"/>
                      <a:pt x="7280048" y="14429"/>
                      <a:pt x="7610363" y="0"/>
                    </a:cubicBezTo>
                    <a:cubicBezTo>
                      <a:pt x="7663793" y="-648"/>
                      <a:pt x="7709111" y="48166"/>
                      <a:pt x="7710871" y="100508"/>
                    </a:cubicBezTo>
                    <a:cubicBezTo>
                      <a:pt x="7728275" y="285626"/>
                      <a:pt x="7694120" y="326269"/>
                      <a:pt x="7710871" y="502530"/>
                    </a:cubicBezTo>
                    <a:cubicBezTo>
                      <a:pt x="7699155" y="559762"/>
                      <a:pt x="7668119" y="604585"/>
                      <a:pt x="7610363" y="603038"/>
                    </a:cubicBezTo>
                    <a:cubicBezTo>
                      <a:pt x="7337456" y="612652"/>
                      <a:pt x="7193006" y="573574"/>
                      <a:pt x="6927649" y="603038"/>
                    </a:cubicBezTo>
                    <a:cubicBezTo>
                      <a:pt x="6662292" y="632502"/>
                      <a:pt x="6356910" y="630384"/>
                      <a:pt x="6094738" y="603038"/>
                    </a:cubicBezTo>
                    <a:cubicBezTo>
                      <a:pt x="5832566" y="575692"/>
                      <a:pt x="5665141" y="572260"/>
                      <a:pt x="5336925" y="603038"/>
                    </a:cubicBezTo>
                    <a:cubicBezTo>
                      <a:pt x="5008709" y="633816"/>
                      <a:pt x="4915285" y="589011"/>
                      <a:pt x="4804408" y="603038"/>
                    </a:cubicBezTo>
                    <a:cubicBezTo>
                      <a:pt x="4693531" y="617065"/>
                      <a:pt x="4438967" y="571642"/>
                      <a:pt x="4121694" y="603038"/>
                    </a:cubicBezTo>
                    <a:cubicBezTo>
                      <a:pt x="3804421" y="634434"/>
                      <a:pt x="3758230" y="603734"/>
                      <a:pt x="3589177" y="603038"/>
                    </a:cubicBezTo>
                    <a:cubicBezTo>
                      <a:pt x="3420124" y="602342"/>
                      <a:pt x="3318440" y="589068"/>
                      <a:pt x="3131759" y="603038"/>
                    </a:cubicBezTo>
                    <a:cubicBezTo>
                      <a:pt x="2945078" y="617008"/>
                      <a:pt x="2766816" y="576582"/>
                      <a:pt x="2524143" y="603038"/>
                    </a:cubicBezTo>
                    <a:cubicBezTo>
                      <a:pt x="2281470" y="629494"/>
                      <a:pt x="2269173" y="604878"/>
                      <a:pt x="2066725" y="603038"/>
                    </a:cubicBezTo>
                    <a:cubicBezTo>
                      <a:pt x="1864277" y="601198"/>
                      <a:pt x="1645193" y="614304"/>
                      <a:pt x="1308912" y="603038"/>
                    </a:cubicBezTo>
                    <a:cubicBezTo>
                      <a:pt x="972631" y="591772"/>
                      <a:pt x="665609" y="599917"/>
                      <a:pt x="100508" y="603038"/>
                    </a:cubicBezTo>
                    <a:cubicBezTo>
                      <a:pt x="50991" y="597947"/>
                      <a:pt x="-1372" y="567069"/>
                      <a:pt x="0" y="502530"/>
                    </a:cubicBezTo>
                    <a:cubicBezTo>
                      <a:pt x="-7516" y="335817"/>
                      <a:pt x="-4770" y="210728"/>
                      <a:pt x="0" y="100508"/>
                    </a:cubicBezTo>
                    <a:close/>
                  </a:path>
                  <a:path w="7710871" h="603038" stroke="0" extrusionOk="0">
                    <a:moveTo>
                      <a:pt x="0" y="100508"/>
                    </a:moveTo>
                    <a:cubicBezTo>
                      <a:pt x="9652" y="43378"/>
                      <a:pt x="44816" y="7459"/>
                      <a:pt x="100508" y="0"/>
                    </a:cubicBezTo>
                    <a:cubicBezTo>
                      <a:pt x="215658" y="-20292"/>
                      <a:pt x="405476" y="-6572"/>
                      <a:pt x="557926" y="0"/>
                    </a:cubicBezTo>
                    <a:cubicBezTo>
                      <a:pt x="710376" y="6572"/>
                      <a:pt x="795693" y="-3554"/>
                      <a:pt x="1015345" y="0"/>
                    </a:cubicBezTo>
                    <a:cubicBezTo>
                      <a:pt x="1234997" y="3554"/>
                      <a:pt x="1423504" y="22541"/>
                      <a:pt x="1622960" y="0"/>
                    </a:cubicBezTo>
                    <a:cubicBezTo>
                      <a:pt x="1822416" y="-22541"/>
                      <a:pt x="2225913" y="-26472"/>
                      <a:pt x="2455872" y="0"/>
                    </a:cubicBezTo>
                    <a:cubicBezTo>
                      <a:pt x="2685831" y="26472"/>
                      <a:pt x="2799712" y="22607"/>
                      <a:pt x="2913290" y="0"/>
                    </a:cubicBezTo>
                    <a:cubicBezTo>
                      <a:pt x="3026868" y="-22607"/>
                      <a:pt x="3191564" y="-17476"/>
                      <a:pt x="3445807" y="0"/>
                    </a:cubicBezTo>
                    <a:cubicBezTo>
                      <a:pt x="3700050" y="17476"/>
                      <a:pt x="3792625" y="21647"/>
                      <a:pt x="3978324" y="0"/>
                    </a:cubicBezTo>
                    <a:cubicBezTo>
                      <a:pt x="4164023" y="-21647"/>
                      <a:pt x="4430134" y="-283"/>
                      <a:pt x="4585940" y="0"/>
                    </a:cubicBezTo>
                    <a:cubicBezTo>
                      <a:pt x="4741746" y="283"/>
                      <a:pt x="5065286" y="26165"/>
                      <a:pt x="5268654" y="0"/>
                    </a:cubicBezTo>
                    <a:cubicBezTo>
                      <a:pt x="5472022" y="-26165"/>
                      <a:pt x="5561034" y="12227"/>
                      <a:pt x="5726072" y="0"/>
                    </a:cubicBezTo>
                    <a:cubicBezTo>
                      <a:pt x="5891110" y="-12227"/>
                      <a:pt x="6119337" y="23554"/>
                      <a:pt x="6258589" y="0"/>
                    </a:cubicBezTo>
                    <a:cubicBezTo>
                      <a:pt x="6397841" y="-23554"/>
                      <a:pt x="6711155" y="11167"/>
                      <a:pt x="7016402" y="0"/>
                    </a:cubicBezTo>
                    <a:cubicBezTo>
                      <a:pt x="7321649" y="-11167"/>
                      <a:pt x="7369348" y="3071"/>
                      <a:pt x="7610363" y="0"/>
                    </a:cubicBezTo>
                    <a:cubicBezTo>
                      <a:pt x="7665391" y="-4065"/>
                      <a:pt x="7708612" y="51869"/>
                      <a:pt x="7710871" y="100508"/>
                    </a:cubicBezTo>
                    <a:cubicBezTo>
                      <a:pt x="7725734" y="298014"/>
                      <a:pt x="7706884" y="303517"/>
                      <a:pt x="7710871" y="502530"/>
                    </a:cubicBezTo>
                    <a:cubicBezTo>
                      <a:pt x="7710779" y="554251"/>
                      <a:pt x="7658393" y="600650"/>
                      <a:pt x="7610363" y="603038"/>
                    </a:cubicBezTo>
                    <a:cubicBezTo>
                      <a:pt x="7429778" y="597041"/>
                      <a:pt x="7308152" y="602589"/>
                      <a:pt x="7152945" y="603038"/>
                    </a:cubicBezTo>
                    <a:cubicBezTo>
                      <a:pt x="6997738" y="603487"/>
                      <a:pt x="6607185" y="599756"/>
                      <a:pt x="6395132" y="603038"/>
                    </a:cubicBezTo>
                    <a:cubicBezTo>
                      <a:pt x="6183079" y="606320"/>
                      <a:pt x="5753680" y="633965"/>
                      <a:pt x="5562221" y="603038"/>
                    </a:cubicBezTo>
                    <a:cubicBezTo>
                      <a:pt x="5370762" y="572111"/>
                      <a:pt x="5021675" y="562250"/>
                      <a:pt x="4729310" y="603038"/>
                    </a:cubicBezTo>
                    <a:cubicBezTo>
                      <a:pt x="4436945" y="643826"/>
                      <a:pt x="4230230" y="607528"/>
                      <a:pt x="4046595" y="603038"/>
                    </a:cubicBezTo>
                    <a:cubicBezTo>
                      <a:pt x="3862961" y="598548"/>
                      <a:pt x="3511708" y="633893"/>
                      <a:pt x="3363881" y="603038"/>
                    </a:cubicBezTo>
                    <a:cubicBezTo>
                      <a:pt x="3216054" y="572183"/>
                      <a:pt x="2904400" y="573299"/>
                      <a:pt x="2756266" y="603038"/>
                    </a:cubicBezTo>
                    <a:cubicBezTo>
                      <a:pt x="2608133" y="632777"/>
                      <a:pt x="2456388" y="625212"/>
                      <a:pt x="2223749" y="603038"/>
                    </a:cubicBezTo>
                    <a:cubicBezTo>
                      <a:pt x="1991110" y="580864"/>
                      <a:pt x="1801017" y="578771"/>
                      <a:pt x="1691232" y="603038"/>
                    </a:cubicBezTo>
                    <a:cubicBezTo>
                      <a:pt x="1581447" y="627305"/>
                      <a:pt x="1380367" y="609851"/>
                      <a:pt x="1083616" y="603038"/>
                    </a:cubicBezTo>
                    <a:cubicBezTo>
                      <a:pt x="786865" y="596225"/>
                      <a:pt x="495321" y="604317"/>
                      <a:pt x="100508" y="603038"/>
                    </a:cubicBezTo>
                    <a:cubicBezTo>
                      <a:pt x="32288" y="602535"/>
                      <a:pt x="-1444" y="555451"/>
                      <a:pt x="0" y="502530"/>
                    </a:cubicBezTo>
                    <a:cubicBezTo>
                      <a:pt x="-5615" y="361913"/>
                      <a:pt x="-14983" y="246134"/>
                      <a:pt x="0" y="100508"/>
                    </a:cubicBezTo>
                    <a:close/>
                  </a:path>
                </a:pathLst>
              </a:custGeom>
              <a:solidFill>
                <a:schemeClr val="accent3"/>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9" name="Hộp Văn bản 27">
                <a:extLst>
                  <a:ext uri="{FF2B5EF4-FFF2-40B4-BE49-F238E27FC236}">
                    <a16:creationId xmlns:a16="http://schemas.microsoft.com/office/drawing/2014/main" id="{BFE57089-222C-19E2-3A14-44A3DA7229A2}"/>
                  </a:ext>
                </a:extLst>
              </p:cNvPr>
              <p:cNvSpPr txBox="1"/>
              <p:nvPr/>
            </p:nvSpPr>
            <p:spPr>
              <a:xfrm>
                <a:off x="861955" y="1171468"/>
                <a:ext cx="7877842" cy="492443"/>
              </a:xfrm>
              <a:prstGeom prst="rect">
                <a:avLst/>
              </a:prstGeom>
              <a:noFill/>
            </p:spPr>
            <p:txBody>
              <a:bodyPr wrap="square" rtlCol="0">
                <a:spAutoFit/>
              </a:bodyPr>
              <a:lstStyle/>
              <a:p>
                <a:pPr algn="ctr"/>
                <a:r>
                  <a:rPr lang="vi-VN" sz="2600" dirty="0">
                    <a:solidFill>
                      <a:srgbClr val="002060"/>
                    </a:solidFill>
                    <a:latin typeface="Calibri" panose="020F0502020204030204" pitchFamily="34" charset="0"/>
                    <a:cs typeface="Calibri" panose="020F0502020204030204" pitchFamily="34" charset="0"/>
                  </a:rPr>
                  <a:t>Tú đã làm gì khi thấy con vẹt bị thương trong vườn nhà?</a:t>
                </a:r>
              </a:p>
            </p:txBody>
          </p:sp>
        </p:grpSp>
        <p:pic>
          <p:nvPicPr>
            <p:cNvPr id="7" name="Hình ảnh 28">
              <a:extLst>
                <a:ext uri="{FF2B5EF4-FFF2-40B4-BE49-F238E27FC236}">
                  <a16:creationId xmlns:a16="http://schemas.microsoft.com/office/drawing/2014/main" id="{7BD9C193-C114-D06E-618A-A08EE192279F}"/>
                </a:ext>
              </a:extLst>
            </p:cNvPr>
            <p:cNvPicPr>
              <a:picLocks noChangeAspect="1"/>
            </p:cNvPicPr>
            <p:nvPr/>
          </p:nvPicPr>
          <p:blipFill rotWithShape="1">
            <a:blip r:embed="rId3"/>
            <a:srcRect l="31483" t="5898" r="50744" b="64236"/>
            <a:stretch/>
          </p:blipFill>
          <p:spPr>
            <a:xfrm>
              <a:off x="339191" y="915487"/>
              <a:ext cx="523013" cy="878810"/>
            </a:xfrm>
            <a:prstGeom prst="rect">
              <a:avLst/>
            </a:prstGeom>
          </p:spPr>
        </p:pic>
      </p:grpSp>
      <p:grpSp>
        <p:nvGrpSpPr>
          <p:cNvPr id="13" name="Nhóm 13">
            <a:extLst>
              <a:ext uri="{FF2B5EF4-FFF2-40B4-BE49-F238E27FC236}">
                <a16:creationId xmlns:a16="http://schemas.microsoft.com/office/drawing/2014/main" id="{E8683AC1-35EF-86F2-77AD-272AAC4EC23C}"/>
              </a:ext>
            </a:extLst>
          </p:cNvPr>
          <p:cNvGrpSpPr/>
          <p:nvPr/>
        </p:nvGrpSpPr>
        <p:grpSpPr>
          <a:xfrm>
            <a:off x="391099" y="2106191"/>
            <a:ext cx="8361802" cy="2572264"/>
            <a:chOff x="391099" y="1747899"/>
            <a:chExt cx="8361802" cy="3061748"/>
          </a:xfrm>
        </p:grpSpPr>
        <p:sp>
          <p:nvSpPr>
            <p:cNvPr id="14" name="Rectangle: Rounded Corners 11">
              <a:extLst>
                <a:ext uri="{FF2B5EF4-FFF2-40B4-BE49-F238E27FC236}">
                  <a16:creationId xmlns:a16="http://schemas.microsoft.com/office/drawing/2014/main" id="{A09984F1-A01E-0808-171B-2797E7646CE8}"/>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5" name="Hộp Văn bản 16">
              <a:extLst>
                <a:ext uri="{FF2B5EF4-FFF2-40B4-BE49-F238E27FC236}">
                  <a16:creationId xmlns:a16="http://schemas.microsoft.com/office/drawing/2014/main" id="{B71A276B-1930-6FE2-F15B-9AC433B92FC9}"/>
                </a:ext>
              </a:extLst>
            </p:cNvPr>
            <p:cNvSpPr txBox="1"/>
            <p:nvPr/>
          </p:nvSpPr>
          <p:spPr>
            <a:xfrm>
              <a:off x="592071" y="1768990"/>
              <a:ext cx="7952574" cy="3040657"/>
            </a:xfrm>
            <a:prstGeom prst="rect">
              <a:avLst/>
            </a:prstGeom>
            <a:noFill/>
          </p:spPr>
          <p:txBody>
            <a:bodyPr wrap="square">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p:txBody>
        </p:sp>
      </p:grpSp>
      <p:sp>
        <p:nvSpPr>
          <p:cNvPr id="21" name="Hình chữ nhật 11">
            <a:extLst>
              <a:ext uri="{FF2B5EF4-FFF2-40B4-BE49-F238E27FC236}">
                <a16:creationId xmlns:a16="http://schemas.microsoft.com/office/drawing/2014/main" id="{8771A13B-0F0B-735D-0F8F-B5E4D8A2EF8D}"/>
              </a:ext>
            </a:extLst>
          </p:cNvPr>
          <p:cNvSpPr/>
          <p:nvPr/>
        </p:nvSpPr>
        <p:spPr>
          <a:xfrm>
            <a:off x="5839866" y="2621136"/>
            <a:ext cx="2612572"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11">
            <a:extLst>
              <a:ext uri="{FF2B5EF4-FFF2-40B4-BE49-F238E27FC236}">
                <a16:creationId xmlns:a16="http://schemas.microsoft.com/office/drawing/2014/main" id="{CFBAB110-53D7-653D-A437-89BDAF6389D3}"/>
              </a:ext>
            </a:extLst>
          </p:cNvPr>
          <p:cNvSpPr/>
          <p:nvPr/>
        </p:nvSpPr>
        <p:spPr>
          <a:xfrm>
            <a:off x="545566" y="3135967"/>
            <a:ext cx="4418319"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3" name="Title 2">
            <a:extLst>
              <a:ext uri="{FF2B5EF4-FFF2-40B4-BE49-F238E27FC236}">
                <a16:creationId xmlns:a16="http://schemas.microsoft.com/office/drawing/2014/main" id="{E6C4DA8E-5AB8-6FA0-2CE4-AC96DFB81F54}"/>
              </a:ext>
            </a:extLst>
          </p:cNvPr>
          <p:cNvSpPr>
            <a:spLocks noGrp="1"/>
          </p:cNvSpPr>
          <p:nvPr>
            <p:ph type="title"/>
          </p:nvPr>
        </p:nvSpPr>
        <p:spPr/>
        <p:txBody>
          <a:bodyPr/>
          <a:lstStyle/>
          <a:p>
            <a:endParaRPr lang="en-US"/>
          </a:p>
        </p:txBody>
      </p:sp>
      <p:sp>
        <p:nvSpPr>
          <p:cNvPr id="5" name="Subtitle 4">
            <a:extLst>
              <a:ext uri="{FF2B5EF4-FFF2-40B4-BE49-F238E27FC236}">
                <a16:creationId xmlns:a16="http://schemas.microsoft.com/office/drawing/2014/main" id="{B222DBE8-5727-ACB2-252F-B2C95545108D}"/>
              </a:ext>
            </a:extLst>
          </p:cNvPr>
          <p:cNvSpPr>
            <a:spLocks noGrp="1"/>
          </p:cNvSpPr>
          <p:nvPr>
            <p:ph type="subTitle" idx="1"/>
          </p:nvPr>
        </p:nvSpPr>
        <p:spPr/>
        <p:txBody>
          <a:bodyPr/>
          <a:lstStyle/>
          <a:p>
            <a:endParaRPr lang="en-US"/>
          </a:p>
        </p:txBody>
      </p:sp>
      <p:grpSp>
        <p:nvGrpSpPr>
          <p:cNvPr id="9" name="Nhóm 3">
            <a:extLst>
              <a:ext uri="{FF2B5EF4-FFF2-40B4-BE49-F238E27FC236}">
                <a16:creationId xmlns:a16="http://schemas.microsoft.com/office/drawing/2014/main" id="{DC5F3990-EE6B-3B89-965C-BF7A419FB86E}"/>
              </a:ext>
            </a:extLst>
          </p:cNvPr>
          <p:cNvGrpSpPr/>
          <p:nvPr/>
        </p:nvGrpSpPr>
        <p:grpSpPr>
          <a:xfrm>
            <a:off x="186983" y="1071254"/>
            <a:ext cx="8770034" cy="853061"/>
            <a:chOff x="282740" y="1772216"/>
            <a:chExt cx="8770034" cy="853061"/>
          </a:xfrm>
        </p:grpSpPr>
        <p:grpSp>
          <p:nvGrpSpPr>
            <p:cNvPr id="10" name="Nhóm 20">
              <a:extLst>
                <a:ext uri="{FF2B5EF4-FFF2-40B4-BE49-F238E27FC236}">
                  <a16:creationId xmlns:a16="http://schemas.microsoft.com/office/drawing/2014/main" id="{E2E51FBC-99CA-A4D8-8182-809B3A4FA86A}"/>
                </a:ext>
              </a:extLst>
            </p:cNvPr>
            <p:cNvGrpSpPr/>
            <p:nvPr/>
          </p:nvGrpSpPr>
          <p:grpSpPr>
            <a:xfrm>
              <a:off x="898990" y="1862950"/>
              <a:ext cx="8153784" cy="610567"/>
              <a:chOff x="4589524" y="999162"/>
              <a:chExt cx="8153784" cy="610567"/>
            </a:xfrm>
          </p:grpSpPr>
          <p:sp>
            <p:nvSpPr>
              <p:cNvPr id="12" name="Hình chữ nhật: Góc Tròn 22">
                <a:extLst>
                  <a:ext uri="{FF2B5EF4-FFF2-40B4-BE49-F238E27FC236}">
                    <a16:creationId xmlns:a16="http://schemas.microsoft.com/office/drawing/2014/main" id="{292FFEC5-6F7E-1A53-E245-AB5DFFE65C6E}"/>
                  </a:ext>
                </a:extLst>
              </p:cNvPr>
              <p:cNvSpPr/>
              <p:nvPr/>
            </p:nvSpPr>
            <p:spPr>
              <a:xfrm>
                <a:off x="4589524" y="999162"/>
                <a:ext cx="8153784" cy="610567"/>
              </a:xfrm>
              <a:custGeom>
                <a:avLst/>
                <a:gdLst>
                  <a:gd name="connsiteX0" fmla="*/ 0 w 8153784"/>
                  <a:gd name="connsiteY0" fmla="*/ 101763 h 610567"/>
                  <a:gd name="connsiteX1" fmla="*/ 101763 w 8153784"/>
                  <a:gd name="connsiteY1" fmla="*/ 0 h 610567"/>
                  <a:gd name="connsiteX2" fmla="*/ 684782 w 8153784"/>
                  <a:gd name="connsiteY2" fmla="*/ 0 h 610567"/>
                  <a:gd name="connsiteX3" fmla="*/ 1108796 w 8153784"/>
                  <a:gd name="connsiteY3" fmla="*/ 0 h 610567"/>
                  <a:gd name="connsiteX4" fmla="*/ 1771317 w 8153784"/>
                  <a:gd name="connsiteY4" fmla="*/ 0 h 610567"/>
                  <a:gd name="connsiteX5" fmla="*/ 2513341 w 8153784"/>
                  <a:gd name="connsiteY5" fmla="*/ 0 h 610567"/>
                  <a:gd name="connsiteX6" fmla="*/ 3334868 w 8153784"/>
                  <a:gd name="connsiteY6" fmla="*/ 0 h 610567"/>
                  <a:gd name="connsiteX7" fmla="*/ 3758882 w 8153784"/>
                  <a:gd name="connsiteY7" fmla="*/ 0 h 610567"/>
                  <a:gd name="connsiteX8" fmla="*/ 4500906 w 8153784"/>
                  <a:gd name="connsiteY8" fmla="*/ 0 h 610567"/>
                  <a:gd name="connsiteX9" fmla="*/ 4924920 w 8153784"/>
                  <a:gd name="connsiteY9" fmla="*/ 0 h 610567"/>
                  <a:gd name="connsiteX10" fmla="*/ 5428436 w 8153784"/>
                  <a:gd name="connsiteY10" fmla="*/ 0 h 610567"/>
                  <a:gd name="connsiteX11" fmla="*/ 6011455 w 8153784"/>
                  <a:gd name="connsiteY11" fmla="*/ 0 h 610567"/>
                  <a:gd name="connsiteX12" fmla="*/ 6435469 w 8153784"/>
                  <a:gd name="connsiteY12" fmla="*/ 0 h 610567"/>
                  <a:gd name="connsiteX13" fmla="*/ 7018487 w 8153784"/>
                  <a:gd name="connsiteY13" fmla="*/ 0 h 610567"/>
                  <a:gd name="connsiteX14" fmla="*/ 8052021 w 8153784"/>
                  <a:gd name="connsiteY14" fmla="*/ 0 h 610567"/>
                  <a:gd name="connsiteX15" fmla="*/ 8153784 w 8153784"/>
                  <a:gd name="connsiteY15" fmla="*/ 101763 h 610567"/>
                  <a:gd name="connsiteX16" fmla="*/ 8153784 w 8153784"/>
                  <a:gd name="connsiteY16" fmla="*/ 508804 h 610567"/>
                  <a:gd name="connsiteX17" fmla="*/ 8052021 w 8153784"/>
                  <a:gd name="connsiteY17" fmla="*/ 610567 h 610567"/>
                  <a:gd name="connsiteX18" fmla="*/ 7230494 w 8153784"/>
                  <a:gd name="connsiteY18" fmla="*/ 610567 h 610567"/>
                  <a:gd name="connsiteX19" fmla="*/ 6567973 w 8153784"/>
                  <a:gd name="connsiteY19" fmla="*/ 610567 h 610567"/>
                  <a:gd name="connsiteX20" fmla="*/ 6064457 w 8153784"/>
                  <a:gd name="connsiteY20" fmla="*/ 610567 h 610567"/>
                  <a:gd name="connsiteX21" fmla="*/ 5640443 w 8153784"/>
                  <a:gd name="connsiteY21" fmla="*/ 610567 h 610567"/>
                  <a:gd name="connsiteX22" fmla="*/ 5057424 w 8153784"/>
                  <a:gd name="connsiteY22" fmla="*/ 610567 h 610567"/>
                  <a:gd name="connsiteX23" fmla="*/ 4633410 w 8153784"/>
                  <a:gd name="connsiteY23" fmla="*/ 610567 h 610567"/>
                  <a:gd name="connsiteX24" fmla="*/ 3891386 w 8153784"/>
                  <a:gd name="connsiteY24" fmla="*/ 610567 h 610567"/>
                  <a:gd name="connsiteX25" fmla="*/ 3069859 w 8153784"/>
                  <a:gd name="connsiteY25" fmla="*/ 610567 h 610567"/>
                  <a:gd name="connsiteX26" fmla="*/ 2327835 w 8153784"/>
                  <a:gd name="connsiteY26" fmla="*/ 610567 h 610567"/>
                  <a:gd name="connsiteX27" fmla="*/ 1903821 w 8153784"/>
                  <a:gd name="connsiteY27" fmla="*/ 610567 h 610567"/>
                  <a:gd name="connsiteX28" fmla="*/ 1479808 w 8153784"/>
                  <a:gd name="connsiteY28" fmla="*/ 610567 h 610567"/>
                  <a:gd name="connsiteX29" fmla="*/ 896789 w 8153784"/>
                  <a:gd name="connsiteY29" fmla="*/ 610567 h 610567"/>
                  <a:gd name="connsiteX30" fmla="*/ 101763 w 8153784"/>
                  <a:gd name="connsiteY30" fmla="*/ 610567 h 610567"/>
                  <a:gd name="connsiteX31" fmla="*/ 0 w 8153784"/>
                  <a:gd name="connsiteY31" fmla="*/ 508804 h 610567"/>
                  <a:gd name="connsiteX32" fmla="*/ 0 w 8153784"/>
                  <a:gd name="connsiteY32" fmla="*/ 101763 h 6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53784" h="610567" fill="none" extrusionOk="0">
                    <a:moveTo>
                      <a:pt x="0" y="101763"/>
                    </a:moveTo>
                    <a:cubicBezTo>
                      <a:pt x="10369" y="36968"/>
                      <a:pt x="36121" y="-3109"/>
                      <a:pt x="101763" y="0"/>
                    </a:cubicBezTo>
                    <a:cubicBezTo>
                      <a:pt x="355983" y="-18385"/>
                      <a:pt x="471661" y="20347"/>
                      <a:pt x="684782" y="0"/>
                    </a:cubicBezTo>
                    <a:cubicBezTo>
                      <a:pt x="897903" y="-20347"/>
                      <a:pt x="1003158" y="168"/>
                      <a:pt x="1108796" y="0"/>
                    </a:cubicBezTo>
                    <a:cubicBezTo>
                      <a:pt x="1214434" y="-168"/>
                      <a:pt x="1582297" y="-4750"/>
                      <a:pt x="1771317" y="0"/>
                    </a:cubicBezTo>
                    <a:cubicBezTo>
                      <a:pt x="1960337" y="4750"/>
                      <a:pt x="2294580" y="20520"/>
                      <a:pt x="2513341" y="0"/>
                    </a:cubicBezTo>
                    <a:cubicBezTo>
                      <a:pt x="2732102" y="-20520"/>
                      <a:pt x="3037972" y="15239"/>
                      <a:pt x="3334868" y="0"/>
                    </a:cubicBezTo>
                    <a:cubicBezTo>
                      <a:pt x="3631764" y="-15239"/>
                      <a:pt x="3622873" y="3897"/>
                      <a:pt x="3758882" y="0"/>
                    </a:cubicBezTo>
                    <a:cubicBezTo>
                      <a:pt x="3894891" y="-3897"/>
                      <a:pt x="4297897" y="-29423"/>
                      <a:pt x="4500906" y="0"/>
                    </a:cubicBezTo>
                    <a:cubicBezTo>
                      <a:pt x="4703915" y="29423"/>
                      <a:pt x="4725933" y="-15926"/>
                      <a:pt x="4924920" y="0"/>
                    </a:cubicBezTo>
                    <a:cubicBezTo>
                      <a:pt x="5123907" y="15926"/>
                      <a:pt x="5262149" y="-14742"/>
                      <a:pt x="5428436" y="0"/>
                    </a:cubicBezTo>
                    <a:cubicBezTo>
                      <a:pt x="5594723" y="14742"/>
                      <a:pt x="5757272" y="22578"/>
                      <a:pt x="6011455" y="0"/>
                    </a:cubicBezTo>
                    <a:cubicBezTo>
                      <a:pt x="6265638" y="-22578"/>
                      <a:pt x="6282680" y="-19809"/>
                      <a:pt x="6435469" y="0"/>
                    </a:cubicBezTo>
                    <a:cubicBezTo>
                      <a:pt x="6588258" y="19809"/>
                      <a:pt x="6834048" y="10764"/>
                      <a:pt x="7018487" y="0"/>
                    </a:cubicBezTo>
                    <a:cubicBezTo>
                      <a:pt x="7202926" y="-10764"/>
                      <a:pt x="7582415" y="9097"/>
                      <a:pt x="8052021" y="0"/>
                    </a:cubicBezTo>
                    <a:cubicBezTo>
                      <a:pt x="8102302" y="871"/>
                      <a:pt x="8164084" y="52654"/>
                      <a:pt x="8153784" y="101763"/>
                    </a:cubicBezTo>
                    <a:cubicBezTo>
                      <a:pt x="8164975" y="239354"/>
                      <a:pt x="8143599" y="313660"/>
                      <a:pt x="8153784" y="508804"/>
                    </a:cubicBezTo>
                    <a:cubicBezTo>
                      <a:pt x="8150170" y="576667"/>
                      <a:pt x="8107873" y="616168"/>
                      <a:pt x="8052021" y="610567"/>
                    </a:cubicBezTo>
                    <a:cubicBezTo>
                      <a:pt x="7884069" y="573427"/>
                      <a:pt x="7574981" y="631432"/>
                      <a:pt x="7230494" y="610567"/>
                    </a:cubicBezTo>
                    <a:cubicBezTo>
                      <a:pt x="6886007" y="589702"/>
                      <a:pt x="6869096" y="608339"/>
                      <a:pt x="6567973" y="610567"/>
                    </a:cubicBezTo>
                    <a:cubicBezTo>
                      <a:pt x="6266850" y="612795"/>
                      <a:pt x="6170766" y="602460"/>
                      <a:pt x="6064457" y="610567"/>
                    </a:cubicBezTo>
                    <a:cubicBezTo>
                      <a:pt x="5958148" y="618674"/>
                      <a:pt x="5784870" y="613164"/>
                      <a:pt x="5640443" y="610567"/>
                    </a:cubicBezTo>
                    <a:cubicBezTo>
                      <a:pt x="5496016" y="607970"/>
                      <a:pt x="5254881" y="585434"/>
                      <a:pt x="5057424" y="610567"/>
                    </a:cubicBezTo>
                    <a:cubicBezTo>
                      <a:pt x="4859967" y="635700"/>
                      <a:pt x="4729655" y="628043"/>
                      <a:pt x="4633410" y="610567"/>
                    </a:cubicBezTo>
                    <a:cubicBezTo>
                      <a:pt x="4537165" y="593091"/>
                      <a:pt x="4057489" y="578374"/>
                      <a:pt x="3891386" y="610567"/>
                    </a:cubicBezTo>
                    <a:cubicBezTo>
                      <a:pt x="3725283" y="642760"/>
                      <a:pt x="3382493" y="646340"/>
                      <a:pt x="3069859" y="610567"/>
                    </a:cubicBezTo>
                    <a:cubicBezTo>
                      <a:pt x="2757225" y="574794"/>
                      <a:pt x="2515998" y="638189"/>
                      <a:pt x="2327835" y="610567"/>
                    </a:cubicBezTo>
                    <a:cubicBezTo>
                      <a:pt x="2139672" y="582945"/>
                      <a:pt x="2026770" y="615927"/>
                      <a:pt x="1903821" y="610567"/>
                    </a:cubicBezTo>
                    <a:cubicBezTo>
                      <a:pt x="1780872" y="605207"/>
                      <a:pt x="1574742" y="589908"/>
                      <a:pt x="1479808" y="610567"/>
                    </a:cubicBezTo>
                    <a:cubicBezTo>
                      <a:pt x="1384874" y="631226"/>
                      <a:pt x="1146362" y="581925"/>
                      <a:pt x="896789" y="610567"/>
                    </a:cubicBezTo>
                    <a:cubicBezTo>
                      <a:pt x="647216" y="639209"/>
                      <a:pt x="326742" y="585867"/>
                      <a:pt x="101763" y="610567"/>
                    </a:cubicBezTo>
                    <a:cubicBezTo>
                      <a:pt x="54452" y="610738"/>
                      <a:pt x="12143" y="570409"/>
                      <a:pt x="0" y="508804"/>
                    </a:cubicBezTo>
                    <a:cubicBezTo>
                      <a:pt x="3734" y="355633"/>
                      <a:pt x="-6488" y="214685"/>
                      <a:pt x="0" y="101763"/>
                    </a:cubicBezTo>
                    <a:close/>
                  </a:path>
                  <a:path w="8153784" h="610567" stroke="0" extrusionOk="0">
                    <a:moveTo>
                      <a:pt x="0" y="101763"/>
                    </a:moveTo>
                    <a:cubicBezTo>
                      <a:pt x="6189" y="44522"/>
                      <a:pt x="45301" y="10613"/>
                      <a:pt x="101763" y="0"/>
                    </a:cubicBezTo>
                    <a:cubicBezTo>
                      <a:pt x="284060" y="-16562"/>
                      <a:pt x="421181" y="-557"/>
                      <a:pt x="525777" y="0"/>
                    </a:cubicBezTo>
                    <a:cubicBezTo>
                      <a:pt x="630373" y="557"/>
                      <a:pt x="743574" y="-11028"/>
                      <a:pt x="949791" y="0"/>
                    </a:cubicBezTo>
                    <a:cubicBezTo>
                      <a:pt x="1156008" y="11028"/>
                      <a:pt x="1403523" y="-26457"/>
                      <a:pt x="1532809" y="0"/>
                    </a:cubicBezTo>
                    <a:cubicBezTo>
                      <a:pt x="1662095" y="26457"/>
                      <a:pt x="2007920" y="-7017"/>
                      <a:pt x="2354336" y="0"/>
                    </a:cubicBezTo>
                    <a:cubicBezTo>
                      <a:pt x="2700752" y="7017"/>
                      <a:pt x="2616966" y="-15400"/>
                      <a:pt x="2778350" y="0"/>
                    </a:cubicBezTo>
                    <a:cubicBezTo>
                      <a:pt x="2939734" y="15400"/>
                      <a:pt x="3050253" y="15359"/>
                      <a:pt x="3281866" y="0"/>
                    </a:cubicBezTo>
                    <a:cubicBezTo>
                      <a:pt x="3513479" y="-15359"/>
                      <a:pt x="3607760" y="-6169"/>
                      <a:pt x="3785383" y="0"/>
                    </a:cubicBezTo>
                    <a:cubicBezTo>
                      <a:pt x="3963006" y="6169"/>
                      <a:pt x="4138718" y="-7778"/>
                      <a:pt x="4368401" y="0"/>
                    </a:cubicBezTo>
                    <a:cubicBezTo>
                      <a:pt x="4598084" y="7778"/>
                      <a:pt x="4808232" y="-28289"/>
                      <a:pt x="5030923" y="0"/>
                    </a:cubicBezTo>
                    <a:cubicBezTo>
                      <a:pt x="5253614" y="28289"/>
                      <a:pt x="5321471" y="-14818"/>
                      <a:pt x="5454937" y="0"/>
                    </a:cubicBezTo>
                    <a:cubicBezTo>
                      <a:pt x="5588403" y="14818"/>
                      <a:pt x="5856773" y="-4219"/>
                      <a:pt x="5958453" y="0"/>
                    </a:cubicBezTo>
                    <a:cubicBezTo>
                      <a:pt x="6060133" y="4219"/>
                      <a:pt x="6384629" y="28670"/>
                      <a:pt x="6700477" y="0"/>
                    </a:cubicBezTo>
                    <a:cubicBezTo>
                      <a:pt x="7016325" y="-28670"/>
                      <a:pt x="7165472" y="-7908"/>
                      <a:pt x="7442501" y="0"/>
                    </a:cubicBezTo>
                    <a:cubicBezTo>
                      <a:pt x="7719530" y="7908"/>
                      <a:pt x="7851930" y="-22364"/>
                      <a:pt x="8052021" y="0"/>
                    </a:cubicBezTo>
                    <a:cubicBezTo>
                      <a:pt x="8113109" y="-12987"/>
                      <a:pt x="8150732" y="42790"/>
                      <a:pt x="8153784" y="101763"/>
                    </a:cubicBezTo>
                    <a:cubicBezTo>
                      <a:pt x="8159002" y="240835"/>
                      <a:pt x="8149923" y="324450"/>
                      <a:pt x="8153784" y="508804"/>
                    </a:cubicBezTo>
                    <a:cubicBezTo>
                      <a:pt x="8161925" y="563996"/>
                      <a:pt x="8118724" y="613936"/>
                      <a:pt x="8052021" y="610567"/>
                    </a:cubicBezTo>
                    <a:cubicBezTo>
                      <a:pt x="7789686" y="582849"/>
                      <a:pt x="7534331" y="649054"/>
                      <a:pt x="7230494" y="610567"/>
                    </a:cubicBezTo>
                    <a:cubicBezTo>
                      <a:pt x="6926657" y="572080"/>
                      <a:pt x="6793034" y="594471"/>
                      <a:pt x="6408968" y="610567"/>
                    </a:cubicBezTo>
                    <a:cubicBezTo>
                      <a:pt x="6024902" y="626663"/>
                      <a:pt x="5836275" y="602591"/>
                      <a:pt x="5587441" y="610567"/>
                    </a:cubicBezTo>
                    <a:cubicBezTo>
                      <a:pt x="5338607" y="618543"/>
                      <a:pt x="5253190" y="632678"/>
                      <a:pt x="4924920" y="610567"/>
                    </a:cubicBezTo>
                    <a:cubicBezTo>
                      <a:pt x="4596650" y="588456"/>
                      <a:pt x="4574743" y="590427"/>
                      <a:pt x="4262398" y="610567"/>
                    </a:cubicBezTo>
                    <a:cubicBezTo>
                      <a:pt x="3950053" y="630707"/>
                      <a:pt x="3807984" y="620966"/>
                      <a:pt x="3679379" y="610567"/>
                    </a:cubicBezTo>
                    <a:cubicBezTo>
                      <a:pt x="3550774" y="600168"/>
                      <a:pt x="3332937" y="586563"/>
                      <a:pt x="3175863" y="610567"/>
                    </a:cubicBezTo>
                    <a:cubicBezTo>
                      <a:pt x="3018789" y="634571"/>
                      <a:pt x="2776040" y="618469"/>
                      <a:pt x="2672346" y="610567"/>
                    </a:cubicBezTo>
                    <a:cubicBezTo>
                      <a:pt x="2568652" y="602665"/>
                      <a:pt x="2280963" y="634572"/>
                      <a:pt x="2089328" y="610567"/>
                    </a:cubicBezTo>
                    <a:cubicBezTo>
                      <a:pt x="1897693" y="586562"/>
                      <a:pt x="1520910" y="583878"/>
                      <a:pt x="1347303" y="610567"/>
                    </a:cubicBezTo>
                    <a:cubicBezTo>
                      <a:pt x="1173696" y="637256"/>
                      <a:pt x="983256" y="599356"/>
                      <a:pt x="843787" y="610567"/>
                    </a:cubicBezTo>
                    <a:cubicBezTo>
                      <a:pt x="704318" y="621778"/>
                      <a:pt x="339008" y="580619"/>
                      <a:pt x="101763" y="610567"/>
                    </a:cubicBezTo>
                    <a:cubicBezTo>
                      <a:pt x="33614" y="606170"/>
                      <a:pt x="-3325" y="552084"/>
                      <a:pt x="0" y="508804"/>
                    </a:cubicBezTo>
                    <a:cubicBezTo>
                      <a:pt x="12773" y="315086"/>
                      <a:pt x="2130" y="281994"/>
                      <a:pt x="0" y="10176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ộp Văn bản 23">
                <a:extLst>
                  <a:ext uri="{FF2B5EF4-FFF2-40B4-BE49-F238E27FC236}">
                    <a16:creationId xmlns:a16="http://schemas.microsoft.com/office/drawing/2014/main" id="{5D2CDBEE-B810-76A2-661F-118ED9C81531}"/>
                  </a:ext>
                </a:extLst>
              </p:cNvPr>
              <p:cNvSpPr txBox="1"/>
              <p:nvPr/>
            </p:nvSpPr>
            <p:spPr>
              <a:xfrm>
                <a:off x="4589524" y="1023908"/>
                <a:ext cx="8153784" cy="578882"/>
              </a:xfrm>
              <a:prstGeom prst="roundRect">
                <a:avLst/>
              </a:prstGeom>
              <a:noFill/>
            </p:spPr>
            <p:txBody>
              <a:bodyPr wrap="square" rtlCol="0">
                <a:spAutoFit/>
              </a:bodyPr>
              <a:lstStyle/>
              <a:p>
                <a:pPr algn="ctr"/>
                <a:r>
                  <a:rPr lang="vi-VN" sz="2800" dirty="0">
                    <a:solidFill>
                      <a:srgbClr val="002060"/>
                    </a:solidFill>
                    <a:latin typeface="Calibri" panose="020F0502020204030204" pitchFamily="34" charset="0"/>
                    <a:cs typeface="Calibri" panose="020F0502020204030204" pitchFamily="34" charset="0"/>
                  </a:rPr>
                  <a:t>Những chi tiết nào cho thấy Tú yêu thương vẹt?</a:t>
                </a:r>
              </a:p>
            </p:txBody>
          </p:sp>
        </p:grpSp>
        <p:pic>
          <p:nvPicPr>
            <p:cNvPr id="11" name="Hình ảnh 21">
              <a:extLst>
                <a:ext uri="{FF2B5EF4-FFF2-40B4-BE49-F238E27FC236}">
                  <a16:creationId xmlns:a16="http://schemas.microsoft.com/office/drawing/2014/main" id="{DBEECFBA-FCB9-5838-81B8-B41AB410A72F}"/>
                </a:ext>
              </a:extLst>
            </p:cNvPr>
            <p:cNvPicPr>
              <a:picLocks noChangeAspect="1"/>
            </p:cNvPicPr>
            <p:nvPr/>
          </p:nvPicPr>
          <p:blipFill rotWithShape="1">
            <a:blip r:embed="rId3"/>
            <a:srcRect l="50655" t="3903" r="28184" b="63507"/>
            <a:stretch/>
          </p:blipFill>
          <p:spPr>
            <a:xfrm>
              <a:off x="282740" y="1772216"/>
              <a:ext cx="553899" cy="853061"/>
            </a:xfrm>
            <a:prstGeom prst="roundRect">
              <a:avLst/>
            </a:prstGeom>
          </p:spPr>
        </p:pic>
      </p:grpSp>
      <p:grpSp>
        <p:nvGrpSpPr>
          <p:cNvPr id="14" name="Nhóm 38">
            <a:extLst>
              <a:ext uri="{FF2B5EF4-FFF2-40B4-BE49-F238E27FC236}">
                <a16:creationId xmlns:a16="http://schemas.microsoft.com/office/drawing/2014/main" id="{FD80B4FF-A2D7-E225-6C72-8C1956FEDF7B}"/>
              </a:ext>
            </a:extLst>
          </p:cNvPr>
          <p:cNvGrpSpPr/>
          <p:nvPr/>
        </p:nvGrpSpPr>
        <p:grpSpPr>
          <a:xfrm>
            <a:off x="391099" y="2127032"/>
            <a:ext cx="8361802" cy="2717111"/>
            <a:chOff x="391099" y="1979086"/>
            <a:chExt cx="8361802" cy="2847355"/>
          </a:xfrm>
        </p:grpSpPr>
        <p:sp>
          <p:nvSpPr>
            <p:cNvPr id="15" name="Rectangle: Rounded Corners 11">
              <a:extLst>
                <a:ext uri="{FF2B5EF4-FFF2-40B4-BE49-F238E27FC236}">
                  <a16:creationId xmlns:a16="http://schemas.microsoft.com/office/drawing/2014/main" id="{229675DD-CDAB-B89E-856B-73A7C089A4E2}"/>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7A7536C0-A5BD-4DAD-6FD1-831B9E7FCD02}"/>
                </a:ext>
              </a:extLst>
            </p:cNvPr>
            <p:cNvSpPr txBox="1"/>
            <p:nvPr/>
          </p:nvSpPr>
          <p:spPr>
            <a:xfrm>
              <a:off x="492942" y="2148785"/>
              <a:ext cx="8158115" cy="2677656"/>
            </a:xfrm>
            <a:prstGeom prst="rect">
              <a:avLst/>
            </a:prstGeom>
            <a:noFill/>
          </p:spPr>
          <p:txBody>
            <a:bodyPr wrap="square">
              <a:spAutoFit/>
            </a:bodyPr>
            <a:lstStyle/>
            <a:p>
              <a:pPr algn="just" defTabSz="685800">
                <a:buClrTx/>
              </a:pPr>
              <a:r>
                <a:rPr lang="vi-VN" sz="2400" kern="1200" dirty="0">
                  <a:solidFill>
                    <a:prstClr val="black"/>
                  </a:solidFill>
                  <a:latin typeface="Calibri" panose="020F0502020204030204"/>
                  <a:ea typeface="+mn-ea"/>
                  <a:cs typeface="+mn-cs"/>
                </a:rPr>
                <a:t>Đi 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Calibri" panose="020F0502020204030204"/>
                  <a:ea typeface="+mn-ea"/>
                  <a:cs typeface="+mn-cs"/>
                </a:rPr>
                <a:t>   - Vẹt à, dạ!</a:t>
              </a:r>
            </a:p>
            <a:p>
              <a:pPr algn="just" defTabSz="685800">
                <a:buClrTx/>
              </a:pPr>
              <a:r>
                <a:rPr lang="vi-VN" sz="2400" kern="1200" dirty="0">
                  <a:solidFill>
                    <a:prstClr val="black"/>
                  </a:solidFill>
                  <a:latin typeface="Calibri" panose="020F0502020204030204"/>
                  <a:ea typeface="+mn-ea"/>
                  <a:cs typeface="+mn-cs"/>
                </a:rPr>
                <a:t>   Vẹt xù lông cổ, rụt đầu, gù một cái, không thành tiếng dạ, nhưng Tú cũng xuýt xoa:</a:t>
              </a:r>
            </a:p>
            <a:p>
              <a:pPr algn="just" defTabSz="685800">
                <a:buClrTx/>
              </a:pPr>
              <a:r>
                <a:rPr lang="vi-VN" sz="2400" kern="1200" dirty="0">
                  <a:solidFill>
                    <a:prstClr val="black"/>
                  </a:solidFill>
                  <a:latin typeface="Calibri" panose="020F0502020204030204"/>
                  <a:ea typeface="+mn-ea"/>
                  <a:cs typeface="+mn-cs"/>
                </a:rPr>
                <a:t>   - Giỏi lắm!</a:t>
              </a:r>
              <a:endParaRPr lang="vi-VN" sz="2400" b="0" i="0" dirty="0">
                <a:solidFill>
                  <a:srgbClr val="000000"/>
                </a:solidFill>
                <a:effectLst/>
                <a:latin typeface="+mn-lt"/>
              </a:endParaRPr>
            </a:p>
          </p:txBody>
        </p:sp>
      </p:grpSp>
      <p:sp>
        <p:nvSpPr>
          <p:cNvPr id="25" name="Hình chữ nhật 11">
            <a:extLst>
              <a:ext uri="{FF2B5EF4-FFF2-40B4-BE49-F238E27FC236}">
                <a16:creationId xmlns:a16="http://schemas.microsoft.com/office/drawing/2014/main" id="{0663AFDF-8F91-710B-E11A-D51C0A1A2BF3}"/>
              </a:ext>
            </a:extLst>
          </p:cNvPr>
          <p:cNvSpPr/>
          <p:nvPr/>
        </p:nvSpPr>
        <p:spPr>
          <a:xfrm>
            <a:off x="468727" y="2282157"/>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11">
            <a:extLst>
              <a:ext uri="{FF2B5EF4-FFF2-40B4-BE49-F238E27FC236}">
                <a16:creationId xmlns:a16="http://schemas.microsoft.com/office/drawing/2014/main" id="{366201A6-B009-AE0D-97F7-46AAB69F7944}"/>
              </a:ext>
            </a:extLst>
          </p:cNvPr>
          <p:cNvSpPr/>
          <p:nvPr/>
        </p:nvSpPr>
        <p:spPr>
          <a:xfrm>
            <a:off x="491779" y="2712463"/>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11">
            <a:extLst>
              <a:ext uri="{FF2B5EF4-FFF2-40B4-BE49-F238E27FC236}">
                <a16:creationId xmlns:a16="http://schemas.microsoft.com/office/drawing/2014/main" id="{7A62CE8E-95EC-F3C4-4257-CAA7067D8CD2}"/>
              </a:ext>
            </a:extLst>
          </p:cNvPr>
          <p:cNvSpPr/>
          <p:nvPr/>
        </p:nvSpPr>
        <p:spPr>
          <a:xfrm>
            <a:off x="445674" y="3142769"/>
            <a:ext cx="737667" cy="33041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11">
            <a:extLst>
              <a:ext uri="{FF2B5EF4-FFF2-40B4-BE49-F238E27FC236}">
                <a16:creationId xmlns:a16="http://schemas.microsoft.com/office/drawing/2014/main" id="{A52F4ECD-1878-B3F9-A953-74E26C750AB0}"/>
              </a:ext>
            </a:extLst>
          </p:cNvPr>
          <p:cNvSpPr/>
          <p:nvPr/>
        </p:nvSpPr>
        <p:spPr>
          <a:xfrm>
            <a:off x="822192" y="3519287"/>
            <a:ext cx="1536806" cy="35346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Nhóm 38">
            <a:extLst>
              <a:ext uri="{FF2B5EF4-FFF2-40B4-BE49-F238E27FC236}">
                <a16:creationId xmlns:a16="http://schemas.microsoft.com/office/drawing/2014/main" id="{A7379CC9-EF2D-F5CC-A926-AC0FBFDE8D77}"/>
              </a:ext>
            </a:extLst>
          </p:cNvPr>
          <p:cNvGrpSpPr/>
          <p:nvPr/>
        </p:nvGrpSpPr>
        <p:grpSpPr>
          <a:xfrm>
            <a:off x="391099" y="1975272"/>
            <a:ext cx="8361802" cy="2868871"/>
            <a:chOff x="400064" y="1829884"/>
            <a:chExt cx="8361802" cy="2844538"/>
          </a:xfrm>
        </p:grpSpPr>
        <p:sp>
          <p:nvSpPr>
            <p:cNvPr id="30" name="Rectangle: Rounded Corners 11">
              <a:extLst>
                <a:ext uri="{FF2B5EF4-FFF2-40B4-BE49-F238E27FC236}">
                  <a16:creationId xmlns:a16="http://schemas.microsoft.com/office/drawing/2014/main" id="{45BD7754-1B4D-71F8-E6CB-6709B36B364B}"/>
                </a:ext>
              </a:extLst>
            </p:cNvPr>
            <p:cNvSpPr/>
            <p:nvPr/>
          </p:nvSpPr>
          <p:spPr>
            <a:xfrm>
              <a:off x="400064" y="1829884"/>
              <a:ext cx="8361802" cy="2844538"/>
            </a:xfrm>
            <a:custGeom>
              <a:avLst/>
              <a:gdLst>
                <a:gd name="connsiteX0" fmla="*/ 0 w 8361802"/>
                <a:gd name="connsiteY0" fmla="*/ 286084 h 2868871"/>
                <a:gd name="connsiteX1" fmla="*/ 286084 w 8361802"/>
                <a:gd name="connsiteY1" fmla="*/ 0 h 2868871"/>
                <a:gd name="connsiteX2" fmla="*/ 8075718 w 8361802"/>
                <a:gd name="connsiteY2" fmla="*/ 0 h 2868871"/>
                <a:gd name="connsiteX3" fmla="*/ 8361802 w 8361802"/>
                <a:gd name="connsiteY3" fmla="*/ 286084 h 2868871"/>
                <a:gd name="connsiteX4" fmla="*/ 8361802 w 8361802"/>
                <a:gd name="connsiteY4" fmla="*/ 2582787 h 2868871"/>
                <a:gd name="connsiteX5" fmla="*/ 8075718 w 8361802"/>
                <a:gd name="connsiteY5" fmla="*/ 2868871 h 2868871"/>
                <a:gd name="connsiteX6" fmla="*/ 286084 w 8361802"/>
                <a:gd name="connsiteY6" fmla="*/ 2868871 h 2868871"/>
                <a:gd name="connsiteX7" fmla="*/ 0 w 8361802"/>
                <a:gd name="connsiteY7" fmla="*/ 2582787 h 2868871"/>
                <a:gd name="connsiteX8" fmla="*/ 0 w 8361802"/>
                <a:gd name="connsiteY8" fmla="*/ 286084 h 286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68871" fill="none" extrusionOk="0">
                  <a:moveTo>
                    <a:pt x="0" y="286084"/>
                  </a:moveTo>
                  <a:cubicBezTo>
                    <a:pt x="767" y="148853"/>
                    <a:pt x="141778" y="22982"/>
                    <a:pt x="286084" y="0"/>
                  </a:cubicBezTo>
                  <a:cubicBezTo>
                    <a:pt x="3397222" y="72427"/>
                    <a:pt x="5558271" y="61419"/>
                    <a:pt x="8075718" y="0"/>
                  </a:cubicBezTo>
                  <a:cubicBezTo>
                    <a:pt x="8231669" y="-14104"/>
                    <a:pt x="8346960" y="123595"/>
                    <a:pt x="8361802" y="286084"/>
                  </a:cubicBezTo>
                  <a:cubicBezTo>
                    <a:pt x="8462678" y="1391903"/>
                    <a:pt x="8254489" y="1619451"/>
                    <a:pt x="8361802" y="2582787"/>
                  </a:cubicBezTo>
                  <a:cubicBezTo>
                    <a:pt x="8364684" y="2726161"/>
                    <a:pt x="8220799" y="2854389"/>
                    <a:pt x="8075718" y="2868871"/>
                  </a:cubicBezTo>
                  <a:cubicBezTo>
                    <a:pt x="6989304" y="2898698"/>
                    <a:pt x="2827686" y="2789565"/>
                    <a:pt x="286084" y="2868871"/>
                  </a:cubicBezTo>
                  <a:cubicBezTo>
                    <a:pt x="136956" y="2867868"/>
                    <a:pt x="-3461" y="2741471"/>
                    <a:pt x="0" y="2582787"/>
                  </a:cubicBezTo>
                  <a:cubicBezTo>
                    <a:pt x="50037" y="1914119"/>
                    <a:pt x="770" y="639757"/>
                    <a:pt x="0" y="286084"/>
                  </a:cubicBezTo>
                  <a:close/>
                </a:path>
                <a:path w="8361802" h="2868871" stroke="0" extrusionOk="0">
                  <a:moveTo>
                    <a:pt x="0" y="286084"/>
                  </a:moveTo>
                  <a:cubicBezTo>
                    <a:pt x="8203" y="130320"/>
                    <a:pt x="132793" y="9811"/>
                    <a:pt x="286084" y="0"/>
                  </a:cubicBezTo>
                  <a:cubicBezTo>
                    <a:pt x="2522362" y="123000"/>
                    <a:pt x="4329587" y="-96860"/>
                    <a:pt x="8075718" y="0"/>
                  </a:cubicBezTo>
                  <a:cubicBezTo>
                    <a:pt x="8222769" y="-8345"/>
                    <a:pt x="8365074" y="121488"/>
                    <a:pt x="8361802" y="286084"/>
                  </a:cubicBezTo>
                  <a:cubicBezTo>
                    <a:pt x="8364975" y="1280510"/>
                    <a:pt x="8456069" y="1907611"/>
                    <a:pt x="8361802" y="2582787"/>
                  </a:cubicBezTo>
                  <a:cubicBezTo>
                    <a:pt x="8336035" y="2750122"/>
                    <a:pt x="8213911" y="2865629"/>
                    <a:pt x="8075718" y="2868871"/>
                  </a:cubicBezTo>
                  <a:cubicBezTo>
                    <a:pt x="6137564" y="2708164"/>
                    <a:pt x="3413183" y="2908538"/>
                    <a:pt x="286084" y="2868871"/>
                  </a:cubicBezTo>
                  <a:cubicBezTo>
                    <a:pt x="114683" y="2866164"/>
                    <a:pt x="-17052" y="2733062"/>
                    <a:pt x="0" y="2582787"/>
                  </a:cubicBezTo>
                  <a:cubicBezTo>
                    <a:pt x="32216" y="1890281"/>
                    <a:pt x="57206" y="532778"/>
                    <a:pt x="0" y="286084"/>
                  </a:cubicBezTo>
                  <a:close/>
                </a:path>
              </a:pathLst>
            </a:custGeom>
            <a:solidFill>
              <a:srgbClr val="FFFF00"/>
            </a:solidFill>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1" name="Hộp Văn bản 37">
              <a:extLst>
                <a:ext uri="{FF2B5EF4-FFF2-40B4-BE49-F238E27FC236}">
                  <a16:creationId xmlns:a16="http://schemas.microsoft.com/office/drawing/2014/main" id="{B8AAF9A1-624D-1FF0-3DD5-7A1BCCA36B36}"/>
                </a:ext>
              </a:extLst>
            </p:cNvPr>
            <p:cNvSpPr txBox="1"/>
            <p:nvPr/>
          </p:nvSpPr>
          <p:spPr>
            <a:xfrm>
              <a:off x="496175" y="2215197"/>
              <a:ext cx="8158115" cy="2062103"/>
            </a:xfrm>
            <a:prstGeom prst="rect">
              <a:avLst/>
            </a:prstGeom>
            <a:noFill/>
          </p:spPr>
          <p:txBody>
            <a:bodyPr wrap="square">
              <a:spAutoFit/>
            </a:bodyPr>
            <a:lstStyle/>
            <a:p>
              <a:pPr marL="457200" indent="-457200" algn="just" defTabSz="685800">
                <a:buClrTx/>
                <a:buFont typeface="Arial" panose="020B0604020202020204" pitchFamily="34" charset="0"/>
                <a:buChar char="•"/>
              </a:pPr>
              <a:r>
                <a:rPr lang="vi-VN" sz="3200" kern="1200" dirty="0">
                  <a:solidFill>
                    <a:prstClr val="black"/>
                  </a:solidFill>
                  <a:latin typeface="Calibri" panose="020F0502020204030204"/>
                  <a:ea typeface="+mn-ea"/>
                  <a:cs typeface="+mn-cs"/>
                </a:rPr>
                <a:t>Hoạt động: Tú chăm sóc vẹt rất cẩn thận, T</a:t>
              </a:r>
              <a:r>
                <a:rPr lang="en-US" sz="3200" kern="1200" dirty="0">
                  <a:solidFill>
                    <a:prstClr val="black"/>
                  </a:solidFill>
                  <a:latin typeface="Calibri" panose="020F0502020204030204"/>
                  <a:ea typeface="+mn-ea"/>
                  <a:cs typeface="+mn-cs"/>
                </a:rPr>
                <a:t>ú</a:t>
              </a:r>
              <a:r>
                <a:rPr lang="vi-VN" sz="3200" kern="1200" dirty="0">
                  <a:solidFill>
                    <a:prstClr val="black"/>
                  </a:solidFill>
                  <a:latin typeface="Calibri" panose="020F0502020204030204"/>
                  <a:ea typeface="+mn-ea"/>
                  <a:cs typeface="+mn-cs"/>
                </a:rPr>
                <a:t> chạy đến bên vẹt ngay khi đi học về, Tú cho vẹt ăn và nựng vẹt như nựng trẻ con.</a:t>
              </a:r>
            </a:p>
            <a:p>
              <a:pPr marL="457200" indent="-457200" algn="just" defTabSz="685800">
                <a:buClrTx/>
                <a:buFont typeface="Arial" panose="020B0604020202020204" pitchFamily="34" charset="0"/>
                <a:buChar char="•"/>
              </a:pPr>
              <a:r>
                <a:rPr lang="vi-VN" sz="3200" kern="1200" dirty="0">
                  <a:solidFill>
                    <a:prstClr val="black"/>
                  </a:solidFill>
                  <a:latin typeface="Calibri" panose="020F0502020204030204"/>
                  <a:ea typeface="+mn-ea"/>
                  <a:cs typeface="+mn-cs"/>
                </a:rPr>
                <a:t>Lời nói: “Vẹt à” (giọng tình cảm, thân thiết).</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5">
            <a:extLst>
              <a:ext uri="{FF2B5EF4-FFF2-40B4-BE49-F238E27FC236}">
                <a16:creationId xmlns:a16="http://schemas.microsoft.com/office/drawing/2014/main" id="{4EB2FF13-5824-AF1B-ED29-AD33873B9383}"/>
              </a:ext>
            </a:extLst>
          </p:cNvPr>
          <p:cNvGrpSpPr/>
          <p:nvPr/>
        </p:nvGrpSpPr>
        <p:grpSpPr>
          <a:xfrm>
            <a:off x="282608" y="886948"/>
            <a:ext cx="8676975" cy="915061"/>
            <a:chOff x="268093" y="2551432"/>
            <a:chExt cx="8676975" cy="915061"/>
          </a:xfrm>
        </p:grpSpPr>
        <p:pic>
          <p:nvPicPr>
            <p:cNvPr id="10" name="Hình ảnh 12">
              <a:extLst>
                <a:ext uri="{FF2B5EF4-FFF2-40B4-BE49-F238E27FC236}">
                  <a16:creationId xmlns:a16="http://schemas.microsoft.com/office/drawing/2014/main" id="{DA43C832-E6DB-FB28-A891-84FD48F0955C}"/>
                </a:ext>
              </a:extLst>
            </p:cNvPr>
            <p:cNvPicPr>
              <a:picLocks noChangeAspect="1"/>
            </p:cNvPicPr>
            <p:nvPr/>
          </p:nvPicPr>
          <p:blipFill rotWithShape="1">
            <a:blip r:embed="rId3"/>
            <a:srcRect l="71687" t="2707" r="6176" b="64704"/>
            <a:stretch/>
          </p:blipFill>
          <p:spPr>
            <a:xfrm>
              <a:off x="268093" y="2551432"/>
              <a:ext cx="621567" cy="915061"/>
            </a:xfrm>
            <a:prstGeom prst="rect">
              <a:avLst/>
            </a:prstGeom>
          </p:spPr>
        </p:pic>
        <p:grpSp>
          <p:nvGrpSpPr>
            <p:cNvPr id="11" name="Nhóm 13">
              <a:extLst>
                <a:ext uri="{FF2B5EF4-FFF2-40B4-BE49-F238E27FC236}">
                  <a16:creationId xmlns:a16="http://schemas.microsoft.com/office/drawing/2014/main" id="{D269A306-E301-0EEC-208C-6A197C179F73}"/>
                </a:ext>
              </a:extLst>
            </p:cNvPr>
            <p:cNvGrpSpPr/>
            <p:nvPr/>
          </p:nvGrpSpPr>
          <p:grpSpPr>
            <a:xfrm>
              <a:off x="815360" y="2607911"/>
              <a:ext cx="8129708" cy="578012"/>
              <a:chOff x="815360" y="2607911"/>
              <a:chExt cx="8129708" cy="578012"/>
            </a:xfrm>
          </p:grpSpPr>
          <p:sp>
            <p:nvSpPr>
              <p:cNvPr id="12" name="Hình chữ nhật: Góc Tròn 14">
                <a:extLst>
                  <a:ext uri="{FF2B5EF4-FFF2-40B4-BE49-F238E27FC236}">
                    <a16:creationId xmlns:a16="http://schemas.microsoft.com/office/drawing/2014/main" id="{C36D0DED-0E58-81E9-A69C-11987A0547E1}"/>
                  </a:ext>
                </a:extLst>
              </p:cNvPr>
              <p:cNvSpPr/>
              <p:nvPr/>
            </p:nvSpPr>
            <p:spPr>
              <a:xfrm>
                <a:off x="898990" y="2607911"/>
                <a:ext cx="8046078" cy="578012"/>
              </a:xfrm>
              <a:custGeom>
                <a:avLst/>
                <a:gdLst>
                  <a:gd name="connsiteX0" fmla="*/ 0 w 8046078"/>
                  <a:gd name="connsiteY0" fmla="*/ 96337 h 578012"/>
                  <a:gd name="connsiteX1" fmla="*/ 96337 w 8046078"/>
                  <a:gd name="connsiteY1" fmla="*/ 0 h 578012"/>
                  <a:gd name="connsiteX2" fmla="*/ 672253 w 8046078"/>
                  <a:gd name="connsiteY2" fmla="*/ 0 h 578012"/>
                  <a:gd name="connsiteX3" fmla="*/ 1091102 w 8046078"/>
                  <a:gd name="connsiteY3" fmla="*/ 0 h 578012"/>
                  <a:gd name="connsiteX4" fmla="*/ 1745552 w 8046078"/>
                  <a:gd name="connsiteY4" fmla="*/ 0 h 578012"/>
                  <a:gd name="connsiteX5" fmla="*/ 2478536 w 8046078"/>
                  <a:gd name="connsiteY5" fmla="*/ 0 h 578012"/>
                  <a:gd name="connsiteX6" fmla="*/ 3290055 w 8046078"/>
                  <a:gd name="connsiteY6" fmla="*/ 0 h 578012"/>
                  <a:gd name="connsiteX7" fmla="*/ 3708903 w 8046078"/>
                  <a:gd name="connsiteY7" fmla="*/ 0 h 578012"/>
                  <a:gd name="connsiteX8" fmla="*/ 4441887 w 8046078"/>
                  <a:gd name="connsiteY8" fmla="*/ 0 h 578012"/>
                  <a:gd name="connsiteX9" fmla="*/ 4860735 w 8046078"/>
                  <a:gd name="connsiteY9" fmla="*/ 0 h 578012"/>
                  <a:gd name="connsiteX10" fmla="*/ 5358118 w 8046078"/>
                  <a:gd name="connsiteY10" fmla="*/ 0 h 578012"/>
                  <a:gd name="connsiteX11" fmla="*/ 5934034 w 8046078"/>
                  <a:gd name="connsiteY11" fmla="*/ 0 h 578012"/>
                  <a:gd name="connsiteX12" fmla="*/ 6352882 w 8046078"/>
                  <a:gd name="connsiteY12" fmla="*/ 0 h 578012"/>
                  <a:gd name="connsiteX13" fmla="*/ 6928798 w 8046078"/>
                  <a:gd name="connsiteY13" fmla="*/ 0 h 578012"/>
                  <a:gd name="connsiteX14" fmla="*/ 7949741 w 8046078"/>
                  <a:gd name="connsiteY14" fmla="*/ 0 h 578012"/>
                  <a:gd name="connsiteX15" fmla="*/ 8046078 w 8046078"/>
                  <a:gd name="connsiteY15" fmla="*/ 96337 h 578012"/>
                  <a:gd name="connsiteX16" fmla="*/ 8046078 w 8046078"/>
                  <a:gd name="connsiteY16" fmla="*/ 481675 h 578012"/>
                  <a:gd name="connsiteX17" fmla="*/ 7949741 w 8046078"/>
                  <a:gd name="connsiteY17" fmla="*/ 578012 h 578012"/>
                  <a:gd name="connsiteX18" fmla="*/ 7138223 w 8046078"/>
                  <a:gd name="connsiteY18" fmla="*/ 578012 h 578012"/>
                  <a:gd name="connsiteX19" fmla="*/ 6483772 w 8046078"/>
                  <a:gd name="connsiteY19" fmla="*/ 578012 h 578012"/>
                  <a:gd name="connsiteX20" fmla="*/ 5986390 w 8046078"/>
                  <a:gd name="connsiteY20" fmla="*/ 578012 h 578012"/>
                  <a:gd name="connsiteX21" fmla="*/ 5567542 w 8046078"/>
                  <a:gd name="connsiteY21" fmla="*/ 578012 h 578012"/>
                  <a:gd name="connsiteX22" fmla="*/ 4991625 w 8046078"/>
                  <a:gd name="connsiteY22" fmla="*/ 578012 h 578012"/>
                  <a:gd name="connsiteX23" fmla="*/ 4572777 w 8046078"/>
                  <a:gd name="connsiteY23" fmla="*/ 578012 h 578012"/>
                  <a:gd name="connsiteX24" fmla="*/ 3839793 w 8046078"/>
                  <a:gd name="connsiteY24" fmla="*/ 578012 h 578012"/>
                  <a:gd name="connsiteX25" fmla="*/ 3028274 w 8046078"/>
                  <a:gd name="connsiteY25" fmla="*/ 578012 h 578012"/>
                  <a:gd name="connsiteX26" fmla="*/ 2295290 w 8046078"/>
                  <a:gd name="connsiteY26" fmla="*/ 578012 h 578012"/>
                  <a:gd name="connsiteX27" fmla="*/ 1876442 w 8046078"/>
                  <a:gd name="connsiteY27" fmla="*/ 578012 h 578012"/>
                  <a:gd name="connsiteX28" fmla="*/ 1457594 w 8046078"/>
                  <a:gd name="connsiteY28" fmla="*/ 578012 h 578012"/>
                  <a:gd name="connsiteX29" fmla="*/ 881677 w 8046078"/>
                  <a:gd name="connsiteY29" fmla="*/ 578012 h 578012"/>
                  <a:gd name="connsiteX30" fmla="*/ 96337 w 8046078"/>
                  <a:gd name="connsiteY30" fmla="*/ 578012 h 578012"/>
                  <a:gd name="connsiteX31" fmla="*/ 0 w 8046078"/>
                  <a:gd name="connsiteY31" fmla="*/ 481675 h 578012"/>
                  <a:gd name="connsiteX32" fmla="*/ 0 w 8046078"/>
                  <a:gd name="connsiteY32" fmla="*/ 96337 h 5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6078" h="578012" fill="none" extrusionOk="0">
                    <a:moveTo>
                      <a:pt x="0" y="96337"/>
                    </a:moveTo>
                    <a:cubicBezTo>
                      <a:pt x="4793" y="39160"/>
                      <a:pt x="38169" y="-1635"/>
                      <a:pt x="96337" y="0"/>
                    </a:cubicBezTo>
                    <a:cubicBezTo>
                      <a:pt x="341814" y="9872"/>
                      <a:pt x="480278" y="-22697"/>
                      <a:pt x="672253" y="0"/>
                    </a:cubicBezTo>
                    <a:cubicBezTo>
                      <a:pt x="864228" y="22697"/>
                      <a:pt x="976170" y="-727"/>
                      <a:pt x="1091102" y="0"/>
                    </a:cubicBezTo>
                    <a:cubicBezTo>
                      <a:pt x="1206034" y="727"/>
                      <a:pt x="1542744" y="22761"/>
                      <a:pt x="1745552" y="0"/>
                    </a:cubicBezTo>
                    <a:cubicBezTo>
                      <a:pt x="1948360" y="-22761"/>
                      <a:pt x="2169048" y="-8885"/>
                      <a:pt x="2478536" y="0"/>
                    </a:cubicBezTo>
                    <a:cubicBezTo>
                      <a:pt x="2788024" y="8885"/>
                      <a:pt x="2973652" y="-340"/>
                      <a:pt x="3290055" y="0"/>
                    </a:cubicBezTo>
                    <a:cubicBezTo>
                      <a:pt x="3606458" y="340"/>
                      <a:pt x="3541103" y="17660"/>
                      <a:pt x="3708903" y="0"/>
                    </a:cubicBezTo>
                    <a:cubicBezTo>
                      <a:pt x="3876703" y="-17660"/>
                      <a:pt x="4129796" y="-28397"/>
                      <a:pt x="4441887" y="0"/>
                    </a:cubicBezTo>
                    <a:cubicBezTo>
                      <a:pt x="4753978" y="28397"/>
                      <a:pt x="4728161" y="11663"/>
                      <a:pt x="4860735" y="0"/>
                    </a:cubicBezTo>
                    <a:cubicBezTo>
                      <a:pt x="4993309" y="-11663"/>
                      <a:pt x="5177049" y="10247"/>
                      <a:pt x="5358118" y="0"/>
                    </a:cubicBezTo>
                    <a:cubicBezTo>
                      <a:pt x="5539187" y="-10247"/>
                      <a:pt x="5659262" y="-4926"/>
                      <a:pt x="5934034" y="0"/>
                    </a:cubicBezTo>
                    <a:cubicBezTo>
                      <a:pt x="6208806" y="4926"/>
                      <a:pt x="6222451" y="5395"/>
                      <a:pt x="6352882" y="0"/>
                    </a:cubicBezTo>
                    <a:cubicBezTo>
                      <a:pt x="6483313" y="-5395"/>
                      <a:pt x="6730475" y="3708"/>
                      <a:pt x="6928798" y="0"/>
                    </a:cubicBezTo>
                    <a:cubicBezTo>
                      <a:pt x="7127121" y="-3708"/>
                      <a:pt x="7708311" y="20785"/>
                      <a:pt x="7949741" y="0"/>
                    </a:cubicBezTo>
                    <a:cubicBezTo>
                      <a:pt x="7990034" y="1899"/>
                      <a:pt x="8048096" y="44522"/>
                      <a:pt x="8046078" y="96337"/>
                    </a:cubicBezTo>
                    <a:cubicBezTo>
                      <a:pt x="8037402" y="263696"/>
                      <a:pt x="8034567" y="323998"/>
                      <a:pt x="8046078" y="481675"/>
                    </a:cubicBezTo>
                    <a:cubicBezTo>
                      <a:pt x="8042528" y="546335"/>
                      <a:pt x="8002210" y="589784"/>
                      <a:pt x="7949741" y="578012"/>
                    </a:cubicBezTo>
                    <a:cubicBezTo>
                      <a:pt x="7625222" y="582394"/>
                      <a:pt x="7516126" y="604353"/>
                      <a:pt x="7138223" y="578012"/>
                    </a:cubicBezTo>
                    <a:cubicBezTo>
                      <a:pt x="6760320" y="551671"/>
                      <a:pt x="6619609" y="549169"/>
                      <a:pt x="6483772" y="578012"/>
                    </a:cubicBezTo>
                    <a:cubicBezTo>
                      <a:pt x="6347935" y="606855"/>
                      <a:pt x="6194439" y="598522"/>
                      <a:pt x="5986390" y="578012"/>
                    </a:cubicBezTo>
                    <a:cubicBezTo>
                      <a:pt x="5778341" y="557502"/>
                      <a:pt x="5718943" y="591855"/>
                      <a:pt x="5567542" y="578012"/>
                    </a:cubicBezTo>
                    <a:cubicBezTo>
                      <a:pt x="5416141" y="564169"/>
                      <a:pt x="5227892" y="597747"/>
                      <a:pt x="4991625" y="578012"/>
                    </a:cubicBezTo>
                    <a:cubicBezTo>
                      <a:pt x="4755358" y="558277"/>
                      <a:pt x="4754704" y="582904"/>
                      <a:pt x="4572777" y="578012"/>
                    </a:cubicBezTo>
                    <a:cubicBezTo>
                      <a:pt x="4390850" y="573120"/>
                      <a:pt x="4171473" y="606387"/>
                      <a:pt x="3839793" y="578012"/>
                    </a:cubicBezTo>
                    <a:cubicBezTo>
                      <a:pt x="3508113" y="549637"/>
                      <a:pt x="3279753" y="586898"/>
                      <a:pt x="3028274" y="578012"/>
                    </a:cubicBezTo>
                    <a:cubicBezTo>
                      <a:pt x="2776795" y="569126"/>
                      <a:pt x="2592151" y="559126"/>
                      <a:pt x="2295290" y="578012"/>
                    </a:cubicBezTo>
                    <a:cubicBezTo>
                      <a:pt x="1998429" y="596898"/>
                      <a:pt x="1975008" y="575999"/>
                      <a:pt x="1876442" y="578012"/>
                    </a:cubicBezTo>
                    <a:cubicBezTo>
                      <a:pt x="1777876" y="580025"/>
                      <a:pt x="1564098" y="586800"/>
                      <a:pt x="1457594" y="578012"/>
                    </a:cubicBezTo>
                    <a:cubicBezTo>
                      <a:pt x="1351090" y="569224"/>
                      <a:pt x="1131966" y="584440"/>
                      <a:pt x="881677" y="578012"/>
                    </a:cubicBezTo>
                    <a:cubicBezTo>
                      <a:pt x="631388" y="571584"/>
                      <a:pt x="431346" y="569239"/>
                      <a:pt x="96337" y="578012"/>
                    </a:cubicBezTo>
                    <a:cubicBezTo>
                      <a:pt x="45914" y="578066"/>
                      <a:pt x="8887" y="538835"/>
                      <a:pt x="0" y="481675"/>
                    </a:cubicBezTo>
                    <a:cubicBezTo>
                      <a:pt x="7556" y="348490"/>
                      <a:pt x="-636" y="229292"/>
                      <a:pt x="0" y="96337"/>
                    </a:cubicBezTo>
                    <a:close/>
                  </a:path>
                  <a:path w="8046078" h="578012" stroke="0" extrusionOk="0">
                    <a:moveTo>
                      <a:pt x="0" y="96337"/>
                    </a:moveTo>
                    <a:cubicBezTo>
                      <a:pt x="11742" y="41161"/>
                      <a:pt x="42915" y="8859"/>
                      <a:pt x="96337" y="0"/>
                    </a:cubicBezTo>
                    <a:cubicBezTo>
                      <a:pt x="216653" y="2243"/>
                      <a:pt x="365972" y="-3814"/>
                      <a:pt x="515185" y="0"/>
                    </a:cubicBezTo>
                    <a:cubicBezTo>
                      <a:pt x="664398" y="3814"/>
                      <a:pt x="835957" y="8474"/>
                      <a:pt x="934033" y="0"/>
                    </a:cubicBezTo>
                    <a:cubicBezTo>
                      <a:pt x="1032109" y="-8474"/>
                      <a:pt x="1237992" y="-19337"/>
                      <a:pt x="1509950" y="0"/>
                    </a:cubicBezTo>
                    <a:cubicBezTo>
                      <a:pt x="1781908" y="19337"/>
                      <a:pt x="1987890" y="-4299"/>
                      <a:pt x="2321468" y="0"/>
                    </a:cubicBezTo>
                    <a:cubicBezTo>
                      <a:pt x="2655046" y="4299"/>
                      <a:pt x="2592683" y="-17942"/>
                      <a:pt x="2740316" y="0"/>
                    </a:cubicBezTo>
                    <a:cubicBezTo>
                      <a:pt x="2887949" y="17942"/>
                      <a:pt x="3052755" y="-12574"/>
                      <a:pt x="3237699" y="0"/>
                    </a:cubicBezTo>
                    <a:cubicBezTo>
                      <a:pt x="3422643" y="12574"/>
                      <a:pt x="3554057" y="6224"/>
                      <a:pt x="3735081" y="0"/>
                    </a:cubicBezTo>
                    <a:cubicBezTo>
                      <a:pt x="3916105" y="-6224"/>
                      <a:pt x="4101888" y="11272"/>
                      <a:pt x="4310997" y="0"/>
                    </a:cubicBezTo>
                    <a:cubicBezTo>
                      <a:pt x="4520106" y="-11272"/>
                      <a:pt x="4737837" y="2331"/>
                      <a:pt x="4965447" y="0"/>
                    </a:cubicBezTo>
                    <a:cubicBezTo>
                      <a:pt x="5193057" y="-2331"/>
                      <a:pt x="5292786" y="20005"/>
                      <a:pt x="5384296" y="0"/>
                    </a:cubicBezTo>
                    <a:cubicBezTo>
                      <a:pt x="5475806" y="-20005"/>
                      <a:pt x="5774022" y="16266"/>
                      <a:pt x="5881678" y="0"/>
                    </a:cubicBezTo>
                    <a:cubicBezTo>
                      <a:pt x="5989334" y="-16266"/>
                      <a:pt x="6288898" y="11274"/>
                      <a:pt x="6614662" y="0"/>
                    </a:cubicBezTo>
                    <a:cubicBezTo>
                      <a:pt x="6940426" y="-11274"/>
                      <a:pt x="7192161" y="12773"/>
                      <a:pt x="7347647" y="0"/>
                    </a:cubicBezTo>
                    <a:cubicBezTo>
                      <a:pt x="7503134" y="-12773"/>
                      <a:pt x="7807507" y="-13638"/>
                      <a:pt x="7949741" y="0"/>
                    </a:cubicBezTo>
                    <a:cubicBezTo>
                      <a:pt x="8004382" y="-3817"/>
                      <a:pt x="8041809" y="39256"/>
                      <a:pt x="8046078" y="96337"/>
                    </a:cubicBezTo>
                    <a:cubicBezTo>
                      <a:pt x="8027792" y="245881"/>
                      <a:pt x="8062363" y="337895"/>
                      <a:pt x="8046078" y="481675"/>
                    </a:cubicBezTo>
                    <a:cubicBezTo>
                      <a:pt x="8050365" y="534348"/>
                      <a:pt x="8010959" y="580583"/>
                      <a:pt x="7949741" y="578012"/>
                    </a:cubicBezTo>
                    <a:cubicBezTo>
                      <a:pt x="7755503" y="579733"/>
                      <a:pt x="7315319" y="595314"/>
                      <a:pt x="7138223" y="578012"/>
                    </a:cubicBezTo>
                    <a:cubicBezTo>
                      <a:pt x="6961127" y="560710"/>
                      <a:pt x="6533966" y="538694"/>
                      <a:pt x="6326704" y="578012"/>
                    </a:cubicBezTo>
                    <a:cubicBezTo>
                      <a:pt x="6119442" y="617330"/>
                      <a:pt x="5787176" y="594103"/>
                      <a:pt x="5515186" y="578012"/>
                    </a:cubicBezTo>
                    <a:cubicBezTo>
                      <a:pt x="5243196" y="561921"/>
                      <a:pt x="5126223" y="569082"/>
                      <a:pt x="4860735" y="578012"/>
                    </a:cubicBezTo>
                    <a:cubicBezTo>
                      <a:pt x="4595247" y="586942"/>
                      <a:pt x="4349022" y="589807"/>
                      <a:pt x="4206285" y="578012"/>
                    </a:cubicBezTo>
                    <a:cubicBezTo>
                      <a:pt x="4063548" y="566218"/>
                      <a:pt x="3754913" y="580324"/>
                      <a:pt x="3630369" y="578012"/>
                    </a:cubicBezTo>
                    <a:cubicBezTo>
                      <a:pt x="3505825" y="575700"/>
                      <a:pt x="3337696" y="571124"/>
                      <a:pt x="3132987" y="578012"/>
                    </a:cubicBezTo>
                    <a:cubicBezTo>
                      <a:pt x="2928278" y="584900"/>
                      <a:pt x="2779654" y="555051"/>
                      <a:pt x="2635604" y="578012"/>
                    </a:cubicBezTo>
                    <a:cubicBezTo>
                      <a:pt x="2491554" y="600973"/>
                      <a:pt x="2281617" y="559531"/>
                      <a:pt x="2059688" y="578012"/>
                    </a:cubicBezTo>
                    <a:cubicBezTo>
                      <a:pt x="1837759" y="596493"/>
                      <a:pt x="1601465" y="607485"/>
                      <a:pt x="1326704" y="578012"/>
                    </a:cubicBezTo>
                    <a:cubicBezTo>
                      <a:pt x="1051943" y="548539"/>
                      <a:pt x="1059378" y="572846"/>
                      <a:pt x="829321" y="578012"/>
                    </a:cubicBezTo>
                    <a:cubicBezTo>
                      <a:pt x="599264" y="583178"/>
                      <a:pt x="326220" y="579940"/>
                      <a:pt x="96337" y="578012"/>
                    </a:cubicBezTo>
                    <a:cubicBezTo>
                      <a:pt x="37700" y="576013"/>
                      <a:pt x="-3142" y="522671"/>
                      <a:pt x="0" y="481675"/>
                    </a:cubicBezTo>
                    <a:cubicBezTo>
                      <a:pt x="15532" y="316396"/>
                      <a:pt x="16519" y="234905"/>
                      <a:pt x="0" y="96337"/>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15">
                <a:extLst>
                  <a:ext uri="{FF2B5EF4-FFF2-40B4-BE49-F238E27FC236}">
                    <a16:creationId xmlns:a16="http://schemas.microsoft.com/office/drawing/2014/main" id="{FFF3CC28-65D4-AA06-A955-F2A14FF9E6A9}"/>
                  </a:ext>
                </a:extLst>
              </p:cNvPr>
              <p:cNvSpPr txBox="1"/>
              <p:nvPr/>
            </p:nvSpPr>
            <p:spPr>
              <a:xfrm>
                <a:off x="815360" y="2640109"/>
                <a:ext cx="7999079"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Nêu tâm trạng, cảm xúc của Tú trong mỗi tình huống dưới đây:</a:t>
                </a:r>
              </a:p>
            </p:txBody>
          </p:sp>
        </p:grpSp>
      </p:grpSp>
      <p:sp>
        <p:nvSpPr>
          <p:cNvPr id="21" name="Cloud 20">
            <a:extLst>
              <a:ext uri="{FF2B5EF4-FFF2-40B4-BE49-F238E27FC236}">
                <a16:creationId xmlns:a16="http://schemas.microsoft.com/office/drawing/2014/main" id="{CEE3548C-D005-035F-A43C-6D894E1A31B8}"/>
              </a:ext>
            </a:extLst>
          </p:cNvPr>
          <p:cNvSpPr/>
          <p:nvPr/>
        </p:nvSpPr>
        <p:spPr>
          <a:xfrm>
            <a:off x="353466" y="1751960"/>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trai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có</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thể</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người</a:t>
            </a:r>
            <a:r>
              <a:rPr lang="en-US" sz="2000" b="1" dirty="0">
                <a:solidFill>
                  <a:srgbClr val="002060"/>
                </a:solidFill>
                <a:latin typeface="Calibri" panose="020F0502020204030204" pitchFamily="34"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112034" y="1736592"/>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libri" panose="020F0502020204030204" pitchFamily="34" charset="0"/>
                <a:cs typeface="Calibri" panose="020F0502020204030204" pitchFamily="34" charset="0"/>
              </a:rPr>
              <a:t>Lần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đầu</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tiên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nghe</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24606" y="1790381"/>
            <a:ext cx="3196557"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những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không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với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a:t>
            </a:r>
          </a:p>
        </p:txBody>
      </p:sp>
      <p:sp>
        <p:nvSpPr>
          <p:cNvPr id="24" name="Cloud 23">
            <a:extLst>
              <a:ext uri="{FF2B5EF4-FFF2-40B4-BE49-F238E27FC236}">
                <a16:creationId xmlns:a16="http://schemas.microsoft.com/office/drawing/2014/main" id="{EA008A03-C9C0-8B13-748A-A1F26BBB4887}"/>
              </a:ext>
            </a:extLst>
          </p:cNvPr>
          <p:cNvSpPr/>
          <p:nvPr/>
        </p:nvSpPr>
        <p:spPr>
          <a:xfrm>
            <a:off x="215153" y="1766047"/>
            <a:ext cx="2896881"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Khi nghe anh trai nói vẹt có thể bắt chước tiếng người: Tú rất háo hức. </a:t>
            </a:r>
            <a:endParaRPr lang="en-US" sz="2000" b="1" dirty="0">
              <a:solidFill>
                <a:srgbClr val="002060"/>
              </a:solidFill>
              <a:latin typeface="Calibri" panose="020F0502020204030204" pitchFamily="34" charset="0"/>
              <a:cs typeface="Calibri" panose="020F0502020204030204" pitchFamily="34" charset="0"/>
            </a:endParaRPr>
          </a:p>
        </p:txBody>
      </p:sp>
      <p:sp>
        <p:nvSpPr>
          <p:cNvPr id="25" name="Cloud 24">
            <a:extLst>
              <a:ext uri="{FF2B5EF4-FFF2-40B4-BE49-F238E27FC236}">
                <a16:creationId xmlns:a16="http://schemas.microsoft.com/office/drawing/2014/main" id="{D8B238B7-86DE-83E5-43B5-4A7248FDF3D5}"/>
              </a:ext>
            </a:extLst>
          </p:cNvPr>
          <p:cNvSpPr/>
          <p:nvPr/>
        </p:nvSpPr>
        <p:spPr>
          <a:xfrm>
            <a:off x="3027509" y="1650786"/>
            <a:ext cx="2734235"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Lần đầu tiên nghe vẹt bắt chước tiếng minh: Tú rất sung sướng.</a:t>
            </a:r>
            <a:endParaRPr lang="en-US" sz="2000" b="1" dirty="0">
              <a:solidFill>
                <a:srgbClr val="002060"/>
              </a:solidFill>
              <a:latin typeface="Calibri" panose="020F0502020204030204" pitchFamily="34" charset="0"/>
              <a:cs typeface="Calibri" panose="020F0502020204030204" pitchFamily="34" charset="0"/>
            </a:endParaRPr>
          </a:p>
        </p:txBody>
      </p:sp>
      <p:sp>
        <p:nvSpPr>
          <p:cNvPr id="26" name="Cloud 25">
            <a:extLst>
              <a:ext uri="{FF2B5EF4-FFF2-40B4-BE49-F238E27FC236}">
                <a16:creationId xmlns:a16="http://schemas.microsoft.com/office/drawing/2014/main" id="{3FF45700-2BEE-19D8-3F7C-5CF55D46DC8E}"/>
              </a:ext>
            </a:extLst>
          </p:cNvPr>
          <p:cNvSpPr/>
          <p:nvPr/>
        </p:nvSpPr>
        <p:spPr>
          <a:xfrm>
            <a:off x="5770709" y="1666153"/>
            <a:ext cx="3211926" cy="2329543"/>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Nghe thấy </a:t>
            </a:r>
            <a:r>
              <a:rPr lang="en-US" sz="2000" b="1" dirty="0" err="1">
                <a:solidFill>
                  <a:srgbClr val="002060"/>
                </a:solidFill>
                <a:latin typeface="Calibri" panose="020F0502020204030204" pitchFamily="34" charset="0"/>
                <a:cs typeface="Calibri" panose="020F0502020204030204" pitchFamily="34" charset="0"/>
              </a:rPr>
              <a:t>vẹt</a:t>
            </a:r>
            <a:r>
              <a:rPr lang="vi-VN" sz="2000" b="1" dirty="0">
                <a:solidFill>
                  <a:srgbClr val="002060"/>
                </a:solidFill>
                <a:latin typeface="Calibri" panose="020F0502020204030204" pitchFamily="34" charset="0"/>
                <a:cs typeface="Calibri" panose="020F0502020204030204" pitchFamily="34" charset="0"/>
              </a:rPr>
              <a:t> bắt chước những lời minh nói trống không với anh trai: Tú sửng sốt, ân hận.</a:t>
            </a:r>
            <a:endParaRPr lang="en-US" sz="2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1637</Words>
  <Application>Microsoft Office PowerPoint</Application>
  <PresentationFormat>On-screen Show (16:9)</PresentationFormat>
  <Paragraphs>88</Paragraphs>
  <Slides>15</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宋体</vt:lpstr>
      <vt:lpstr>Arial</vt:lpstr>
      <vt:lpstr>Calibri</vt:lpstr>
      <vt:lpstr>等线</vt:lpstr>
      <vt:lpstr>PT Sans</vt:lpstr>
      <vt:lpstr>Times New Roman</vt:lpstr>
      <vt:lpstr>TsangerYuMo W04</vt:lpstr>
      <vt:lpstr>UVN Bach Dang Nang</vt:lpstr>
      <vt:lpstr>Wingdings</vt:lpstr>
      <vt:lpstr>字魂27号-布丁体</vt:lpstr>
      <vt:lpstr>思源黑体 CN Bold</vt:lpstr>
      <vt:lpstr>思源黑体 CN Light</vt:lpstr>
      <vt:lpstr>office</vt:lpstr>
      <vt:lpstr>1_office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Admin</cp:lastModifiedBy>
  <cp:revision>117</cp:revision>
  <dcterms:created xsi:type="dcterms:W3CDTF">2023-03-18T06:46:00Z</dcterms:created>
  <dcterms:modified xsi:type="dcterms:W3CDTF">2025-10-18T07:43:53Z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