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9" r:id="rId3"/>
    <p:sldId id="260" r:id="rId4"/>
    <p:sldId id="256" r:id="rId5"/>
    <p:sldId id="269" r:id="rId6"/>
    <p:sldId id="257" r:id="rId7"/>
    <p:sldId id="271" r:id="rId8"/>
    <p:sldId id="272" r:id="rId9"/>
    <p:sldId id="258" r:id="rId10"/>
    <p:sldId id="273" r:id="rId11"/>
    <p:sldId id="274" r:id="rId12"/>
    <p:sldId id="276" r:id="rId13"/>
    <p:sldId id="277" r:id="rId14"/>
    <p:sldId id="278" r:id="rId15"/>
    <p:sldId id="261" r:id="rId16"/>
    <p:sldId id="264" r:id="rId17"/>
    <p:sldId id="265" r:id="rId18"/>
    <p:sldId id="280" r:id="rId19"/>
  </p:sldIdLst>
  <p:sldSz cx="18288000" cy="10287000"/>
  <p:notesSz cx="6858000" cy="9144000"/>
  <p:embeddedFontLst>
    <p:embeddedFont>
      <p:font typeface="Mommi" panose="020B0604020202020204" charset="-3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HoneyCrea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20/1/2025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4554200" y="-161730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7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53.svg"/><Relationship Id="rId12" Type="http://schemas.openxmlformats.org/officeDocument/2006/relationships/image" Target="../media/image10.png"/><Relationship Id="rId17" Type="http://schemas.openxmlformats.org/officeDocument/2006/relationships/image" Target="../media/image61.svg"/><Relationship Id="rId25" Type="http://schemas.microsoft.com/office/2007/relationships/hdphoto" Target="../media/hdphoto2.wdp"/><Relationship Id="rId2" Type="http://schemas.openxmlformats.org/officeDocument/2006/relationships/image" Target="../media/image5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5.svg"/><Relationship Id="rId24" Type="http://schemas.openxmlformats.org/officeDocument/2006/relationships/image" Target="../media/image15.png"/><Relationship Id="rId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63.svg"/><Relationship Id="rId4" Type="http://schemas.openxmlformats.org/officeDocument/2006/relationships/image" Target="../media/image6.png"/><Relationship Id="rId9" Type="http://schemas.openxmlformats.org/officeDocument/2006/relationships/image" Target="../media/image55.sv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2.sv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62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10" Type="http://schemas.openxmlformats.org/officeDocument/2006/relationships/image" Target="../media/image63.png"/><Relationship Id="rId4" Type="http://schemas.openxmlformats.org/officeDocument/2006/relationships/image" Target="../media/image2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7.svg"/><Relationship Id="rId18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image" Target="../media/image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5" Type="http://schemas.openxmlformats.org/officeDocument/2006/relationships/image" Target="../media/image85.svg"/><Relationship Id="rId15" Type="http://schemas.openxmlformats.org/officeDocument/2006/relationships/image" Target="../media/image89.svg"/><Relationship Id="rId10" Type="http://schemas.openxmlformats.org/officeDocument/2006/relationships/image" Target="../media/image9.png"/><Relationship Id="rId4" Type="http://schemas.openxmlformats.org/officeDocument/2006/relationships/image" Target="../media/image64.png"/><Relationship Id="rId9" Type="http://schemas.openxmlformats.org/officeDocument/2006/relationships/image" Target="../media/image55.sv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5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.svg"/><Relationship Id="rId5" Type="http://schemas.openxmlformats.org/officeDocument/2006/relationships/image" Target="../media/image65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9.sv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6.pn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png"/><Relationship Id="rId3" Type="http://schemas.openxmlformats.org/officeDocument/2006/relationships/image" Target="../media/image2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9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25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3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12" Type="http://schemas.openxmlformats.org/officeDocument/2006/relationships/image" Target="../media/image45.png"/><Relationship Id="rId17" Type="http://schemas.openxmlformats.org/officeDocument/2006/relationships/image" Target="../media/image47.svg"/><Relationship Id="rId2" Type="http://schemas.openxmlformats.org/officeDocument/2006/relationships/image" Target="../media/image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23" Type="http://schemas.openxmlformats.org/officeDocument/2006/relationships/image" Target="../media/image49.png"/><Relationship Id="rId19" Type="http://schemas.openxmlformats.org/officeDocument/2006/relationships/image" Target="../media/image49.svg"/><Relationship Id="rId4" Type="http://schemas.openxmlformats.org/officeDocument/2006/relationships/image" Target="../media/image43.png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27 283 x 3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40 819 x 5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374 519 x 2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12 250 </a:t>
            </a:r>
            <a:r>
              <a:rPr lang="en-US" sz="6000" dirty="0" err="1" smtClean="0"/>
              <a:t>giờ</a:t>
            </a:r>
            <a:r>
              <a:rPr lang="en-US" sz="6000" dirty="0" smtClean="0"/>
              <a:t>.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gấp</a:t>
            </a:r>
            <a:r>
              <a:rPr lang="en-US" sz="6000" dirty="0" smtClean="0"/>
              <a:t> 3 </a:t>
            </a:r>
            <a:r>
              <a:rPr lang="en-US" sz="6000" dirty="0" err="1" smtClean="0"/>
              <a:t>lần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. </a:t>
            </a:r>
            <a:r>
              <a:rPr lang="en-US" sz="6000" dirty="0" err="1" smtClean="0"/>
              <a:t>Hỏi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</a:t>
            </a:r>
            <a:r>
              <a:rPr lang="en-US" sz="6000" dirty="0" err="1" smtClean="0"/>
              <a:t>bao</a:t>
            </a:r>
            <a:r>
              <a:rPr lang="en-US" sz="6000" dirty="0" smtClean="0"/>
              <a:t> </a:t>
            </a:r>
            <a:r>
              <a:rPr lang="en-US" sz="6000" dirty="0" err="1" smtClean="0"/>
              <a:t>nhiêu</a:t>
            </a:r>
            <a:r>
              <a:rPr lang="en-US" sz="6000" dirty="0" smtClean="0"/>
              <a:t> </a:t>
            </a:r>
            <a:r>
              <a:rPr lang="en-US" sz="6000" dirty="0" err="1" smtClean="0"/>
              <a:t>giờ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 smtClean="0"/>
              <a:t>Bài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giải</a:t>
            </a:r>
            <a:r>
              <a:rPr lang="en-US" sz="5400" b="1" i="1" u="sng" dirty="0" smtClean="0"/>
              <a:t>:</a:t>
            </a:r>
          </a:p>
          <a:p>
            <a:pPr algn="ctr"/>
            <a:r>
              <a:rPr lang="en-US" sz="5400" dirty="0" err="1" smtClean="0"/>
              <a:t>Tuổi</a:t>
            </a:r>
            <a:r>
              <a:rPr lang="en-US" sz="5400" dirty="0" smtClean="0"/>
              <a:t> </a:t>
            </a:r>
            <a:r>
              <a:rPr lang="en-US" sz="5400" dirty="0" err="1" smtClean="0"/>
              <a:t>thọ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bóng</a:t>
            </a:r>
            <a:r>
              <a:rPr lang="en-US" sz="5400" dirty="0" smtClean="0"/>
              <a:t> </a:t>
            </a:r>
            <a:r>
              <a:rPr lang="en-US" sz="5400" dirty="0" err="1" smtClean="0"/>
              <a:t>đèn</a:t>
            </a:r>
            <a:r>
              <a:rPr lang="en-US" sz="5400" dirty="0" smtClean="0"/>
              <a:t> </a:t>
            </a:r>
            <a:r>
              <a:rPr lang="en-US" sz="5400" dirty="0" err="1" smtClean="0"/>
              <a:t>đường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:</a:t>
            </a:r>
          </a:p>
          <a:p>
            <a:pPr algn="ctr"/>
            <a:r>
              <a:rPr lang="en-US" sz="5400" dirty="0" smtClean="0"/>
              <a:t>12 250 x 3 = 36 750 (</a:t>
            </a:r>
            <a:r>
              <a:rPr lang="en-US" sz="5400" dirty="0" err="1" smtClean="0"/>
              <a:t>giờ</a:t>
            </a:r>
            <a:r>
              <a:rPr lang="en-US" sz="5400" dirty="0" smtClean="0"/>
              <a:t>)</a:t>
            </a:r>
          </a:p>
          <a:p>
            <a:pPr algn="ctr"/>
            <a:r>
              <a:rPr lang="en-US" sz="5400" b="1" i="1" u="sng" dirty="0" err="1" smtClean="0"/>
              <a:t>Đáp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số</a:t>
            </a:r>
            <a:r>
              <a:rPr lang="en-US" sz="5400" b="1" i="1" u="sng" dirty="0" smtClean="0"/>
              <a:t>:</a:t>
            </a:r>
            <a:r>
              <a:rPr lang="en-US" sz="5400" b="1" i="1" dirty="0" smtClean="0"/>
              <a:t> </a:t>
            </a:r>
            <a:r>
              <a:rPr lang="en-US" sz="5400" dirty="0" smtClean="0"/>
              <a:t>36 750 </a:t>
            </a:r>
            <a:r>
              <a:rPr lang="en-US" sz="5400" dirty="0" err="1" smtClean="0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15 565 x 2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 smtClean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89 002 x 5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265 565 x 6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445 010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1 593 390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31 130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36552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b="2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236333" y="3048210"/>
            <a:ext cx="1084520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Hoàn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thành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endParaRPr lang="en-US" sz="6600" dirty="0" smtClean="0">
              <a:solidFill>
                <a:srgbClr val="CB5646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 smtClean="0">
                <a:solidFill>
                  <a:srgbClr val="CB5646"/>
                </a:solidFill>
              </a:rPr>
              <a:t>Chuẩn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bị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bài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sau</a:t>
            </a:r>
            <a:r>
              <a:rPr lang="en-US" sz="6600" dirty="0" smtClean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6600" dirty="0" err="1" smtClean="0">
                <a:solidFill>
                  <a:srgbClr val="CB5646"/>
                </a:solidFill>
              </a:rPr>
              <a:t>Luyện</a:t>
            </a:r>
            <a:r>
              <a:rPr lang="en-US" sz="6600" dirty="0" smtClean="0">
                <a:solidFill>
                  <a:srgbClr val="CB5646"/>
                </a:solidFill>
              </a:rPr>
              <a:t> </a:t>
            </a:r>
            <a:r>
              <a:rPr lang="en-US" sz="6600" dirty="0" err="1" smtClean="0">
                <a:solidFill>
                  <a:srgbClr val="CB5646"/>
                </a:solidFill>
              </a:rPr>
              <a:t>tập</a:t>
            </a:r>
            <a:r>
              <a:rPr lang="en-US" sz="6600" dirty="0" smtClean="0">
                <a:solidFill>
                  <a:srgbClr val="CB5646"/>
                </a:solidFill>
              </a:rPr>
              <a:t>, </a:t>
            </a:r>
            <a:r>
              <a:rPr lang="en-US" sz="6600" dirty="0" err="1" smtClean="0">
                <a:solidFill>
                  <a:srgbClr val="CB5646"/>
                </a:solidFill>
              </a:rPr>
              <a:t>trang</a:t>
            </a:r>
            <a:r>
              <a:rPr lang="en-US" sz="6600" dirty="0" smtClean="0">
                <a:solidFill>
                  <a:srgbClr val="CB5646"/>
                </a:solidFill>
              </a:rPr>
              <a:t> 5</a:t>
            </a:r>
            <a:endParaRPr lang="en-US" sz="6600" dirty="0">
              <a:solidFill>
                <a:srgbClr val="CB5646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981200" y="640506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9918" y="6161520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6486" y="3005575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1597" y="1269933"/>
            <a:ext cx="12314987" cy="1932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92204"/>
            <a:ext cx="10058400" cy="5029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432" y="4375086"/>
            <a:ext cx="5022473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59129" y="4375087"/>
            <a:ext cx="5022473" cy="4730812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6827" y="4375087"/>
            <a:ext cx="5022473" cy="4730812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60640" y="3581720"/>
            <a:ext cx="2064057" cy="2064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971" y="3581720"/>
            <a:ext cx="2064057" cy="20640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3303" y="3581720"/>
            <a:ext cx="2064057" cy="20640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4774" y="384992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72363" y="3836825"/>
            <a:ext cx="1196005" cy="1540748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48577" y="3908215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63868" y="5723464"/>
            <a:ext cx="4657600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400" dirty="0"/>
              <a:t>- </a:t>
            </a:r>
            <a:r>
              <a:rPr lang="en-US" sz="3400" dirty="0" err="1"/>
              <a:t>Thực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phép</a:t>
            </a:r>
            <a:r>
              <a:rPr lang="en-US" sz="3400" dirty="0"/>
              <a:t> </a:t>
            </a:r>
            <a:r>
              <a:rPr lang="en-US" sz="3400" dirty="0" err="1"/>
              <a:t>nhân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chữ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liên</a:t>
            </a:r>
            <a:r>
              <a:rPr lang="en-US" sz="3400" dirty="0"/>
              <a:t> </a:t>
            </a:r>
            <a:r>
              <a:rPr lang="en-US" sz="3400" dirty="0" err="1"/>
              <a:t>quan</a:t>
            </a:r>
            <a:r>
              <a:rPr lang="en-US" sz="3400" dirty="0"/>
              <a:t> </a:t>
            </a:r>
            <a:r>
              <a:rPr lang="en-US" sz="3400" dirty="0" err="1"/>
              <a:t>tới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hay </a:t>
            </a:r>
            <a:r>
              <a:rPr lang="en-US" sz="3400" dirty="0" err="1"/>
              <a:t>ba</a:t>
            </a:r>
            <a:r>
              <a:rPr lang="en-US" sz="3400" dirty="0"/>
              <a:t> </a:t>
            </a:r>
            <a:r>
              <a:rPr lang="en-US" sz="3400" dirty="0" err="1"/>
              <a:t>bước</a:t>
            </a:r>
            <a:r>
              <a:rPr lang="en-US" sz="3400" dirty="0"/>
              <a:t> </a:t>
            </a:r>
            <a:r>
              <a:rPr lang="en-US" sz="3400" dirty="0" err="1"/>
              <a:t>tính</a:t>
            </a:r>
            <a:r>
              <a:rPr lang="en-US" sz="3400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2312" y="6386393"/>
            <a:ext cx="46576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Năng</a:t>
            </a:r>
            <a:r>
              <a:rPr lang="en-US" sz="3400" dirty="0"/>
              <a:t> </a:t>
            </a:r>
            <a:r>
              <a:rPr lang="en-US" sz="3400" dirty="0" err="1"/>
              <a:t>lực</a:t>
            </a:r>
            <a:r>
              <a:rPr lang="en-US" sz="3400" dirty="0"/>
              <a:t> </a:t>
            </a:r>
            <a:r>
              <a:rPr lang="en-US" sz="3400" dirty="0" err="1"/>
              <a:t>tư</a:t>
            </a:r>
            <a:r>
              <a:rPr lang="en-US" sz="3400" dirty="0"/>
              <a:t> </a:t>
            </a:r>
            <a:r>
              <a:rPr lang="en-US" sz="3400" dirty="0" err="1"/>
              <a:t>duy</a:t>
            </a:r>
            <a:r>
              <a:rPr lang="en-US" sz="3400" dirty="0"/>
              <a:t>, </a:t>
            </a:r>
            <a:r>
              <a:rPr lang="en-US" sz="3400" dirty="0" err="1"/>
              <a:t>lập</a:t>
            </a:r>
            <a:r>
              <a:rPr lang="en-US" sz="3400" dirty="0"/>
              <a:t> </a:t>
            </a:r>
            <a:r>
              <a:rPr lang="en-US" sz="3400" dirty="0" err="1"/>
              <a:t>luận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,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quyết</a:t>
            </a:r>
            <a:r>
              <a:rPr lang="en-US" sz="3400" dirty="0"/>
              <a:t> </a:t>
            </a:r>
            <a:r>
              <a:rPr lang="en-US" sz="3400" dirty="0" err="1"/>
              <a:t>vấn</a:t>
            </a:r>
            <a:r>
              <a:rPr lang="en-US" sz="3400" dirty="0"/>
              <a:t> </a:t>
            </a:r>
            <a:r>
              <a:rPr lang="en-US" sz="3400" dirty="0" err="1"/>
              <a:t>đề</a:t>
            </a:r>
            <a:r>
              <a:rPr lang="en-US" sz="3400" dirty="0"/>
              <a:t>, </a:t>
            </a:r>
            <a:r>
              <a:rPr lang="en-US" sz="3400" dirty="0" err="1"/>
              <a:t>giao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hợp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.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69803" y="6388845"/>
            <a:ext cx="4657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Chăm</a:t>
            </a:r>
            <a:r>
              <a:rPr lang="en-US" sz="3400" dirty="0"/>
              <a:t> </a:t>
            </a:r>
            <a:r>
              <a:rPr lang="en-US" sz="3400" dirty="0" err="1"/>
              <a:t>chỉ</a:t>
            </a:r>
            <a:r>
              <a:rPr lang="en-US" sz="3400" dirty="0"/>
              <a:t>,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cực</a:t>
            </a:r>
            <a:r>
              <a:rPr lang="en-US" sz="3400" dirty="0"/>
              <a:t>,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môn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. 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9604" y="16811"/>
            <a:ext cx="12034547" cy="1035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Hãy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giúp</a:t>
            </a:r>
            <a:r>
              <a:rPr lang="en-US" sz="5400" dirty="0" smtClean="0">
                <a:solidFill>
                  <a:schemeClr val="bg1"/>
                </a:solidFill>
              </a:rPr>
              <a:t> Mai </a:t>
            </a:r>
            <a:r>
              <a:rPr lang="en-US" sz="5400" dirty="0" err="1" smtClean="0">
                <a:solidFill>
                  <a:schemeClr val="bg1"/>
                </a:solidFill>
              </a:rPr>
              <a:t>và</a:t>
            </a:r>
            <a:r>
              <a:rPr lang="en-US" sz="5400" dirty="0" smtClean="0">
                <a:solidFill>
                  <a:schemeClr val="bg1"/>
                </a:solidFill>
              </a:rPr>
              <a:t> Nam </a:t>
            </a:r>
            <a:r>
              <a:rPr lang="en-US" sz="5400" dirty="0" err="1" smtClean="0">
                <a:solidFill>
                  <a:schemeClr val="bg1"/>
                </a:solidFill>
              </a:rPr>
              <a:t>nêu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cách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giải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cho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bài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toán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này</a:t>
            </a:r>
            <a:r>
              <a:rPr lang="en-US" sz="5400" dirty="0" smtClean="0">
                <a:solidFill>
                  <a:schemeClr val="bg1"/>
                </a:solidFill>
              </a:rPr>
              <a:t>!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160 140 x 7 = 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160 140</a:t>
            </a:r>
          </a:p>
          <a:p>
            <a:r>
              <a:rPr lang="en-US" sz="6600" b="1" dirty="0" smtClean="0"/>
              <a:t>            7</a:t>
            </a:r>
            <a:endParaRPr lang="en-US" sz="6600" b="1" dirty="0"/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</a:t>
            </a:r>
            <a:endParaRPr lang="en-US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x</a:t>
            </a:r>
            <a:endParaRPr lang="en-US" sz="66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  <a:endParaRPr lang="en-US" sz="6600" b="1" dirty="0" smtClean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 x 4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5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x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1 174 450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368</Words>
  <Application>Microsoft Office PowerPoint</Application>
  <PresentationFormat>Custom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SVN-Newton</vt:lpstr>
      <vt:lpstr>Times New Roman</vt:lpstr>
      <vt:lpstr>Mommi</vt:lpstr>
      <vt:lpstr>Calibri</vt:lpstr>
      <vt:lpstr>Wingdings</vt:lpstr>
      <vt:lpstr>Arial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Admin</cp:lastModifiedBy>
  <cp:revision>28</cp:revision>
  <dcterms:created xsi:type="dcterms:W3CDTF">2006-08-16T00:00:00Z</dcterms:created>
  <dcterms:modified xsi:type="dcterms:W3CDTF">2025-01-20T02:09:40Z</dcterms:modified>
  <dc:identifier>DAFxO8oUxDo</dc:identifier>
</cp:coreProperties>
</file>