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86" r:id="rId4"/>
    <p:sldId id="272" r:id="rId5"/>
    <p:sldId id="283" r:id="rId6"/>
    <p:sldId id="287" r:id="rId7"/>
    <p:sldId id="264" r:id="rId8"/>
    <p:sldId id="284" r:id="rId9"/>
    <p:sldId id="265" r:id="rId10"/>
    <p:sldId id="288" r:id="rId11"/>
    <p:sldId id="270" r:id="rId12"/>
    <p:sldId id="271"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varScale="1">
        <p:scale>
          <a:sx n="68" d="100"/>
          <a:sy n="68" d="100"/>
        </p:scale>
        <p:origin x="44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microsoft.com/office/2007/relationships/hdphoto" Target="../media/hdphoto16.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8.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VN" sz="2800" dirty="0"/>
              <a:t> </a:t>
            </a:r>
            <a:r>
              <a:rPr lang="en-VN"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en-VN" sz="2400" dirty="0">
                <a:solidFill>
                  <a:srgbClr val="002060"/>
                </a:solidFill>
              </a:rPr>
              <a:t>Khi đến chùa, khu di tích, … chúng ta cần giữ gìn vệ sinh chung</a:t>
            </a:r>
          </a:p>
          <a:p>
            <a:pPr algn="ctr"/>
            <a:r>
              <a:rPr lang="en-VN" sz="2400" dirty="0">
                <a:solidFill>
                  <a:srgbClr val="002060"/>
                </a:solidFill>
              </a:rPr>
              <a:t>Không gây ồn ào, chen lấn, xô đẩy.</a:t>
            </a:r>
          </a:p>
          <a:p>
            <a:pPr algn="ctr"/>
            <a:r>
              <a:rPr lang="en-VN" sz="2400" dirty="0">
                <a:solidFill>
                  <a:srgbClr val="002060"/>
                </a:solidFill>
              </a:rPr>
              <a:t>T</a:t>
            </a:r>
            <a:r>
              <a:rPr lang="en-US" sz="2400" dirty="0">
                <a:solidFill>
                  <a:srgbClr val="002060"/>
                </a:solidFill>
              </a:rPr>
              <a:t>r</a:t>
            </a:r>
            <a:r>
              <a:rPr lang="en-VN"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en-VN"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en-VN" sz="2400" dirty="0">
              <a:solidFill>
                <a:srgbClr val="002060"/>
              </a:solidFill>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en-VN"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en-VN"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en-VN"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394</Words>
  <Application>Microsoft Office PowerPoint</Application>
  <PresentationFormat>Widescreen</PresentationFormat>
  <Paragraphs>58</Paragraphs>
  <Slides>11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ASUS</cp:lastModifiedBy>
  <cp:revision>143</cp:revision>
  <dcterms:created xsi:type="dcterms:W3CDTF">2021-06-11T02:39:36Z</dcterms:created>
  <dcterms:modified xsi:type="dcterms:W3CDTF">2025-05-16T06:04:56Z</dcterms:modified>
</cp:coreProperties>
</file>