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26"/>
  </p:notesMasterIdLst>
  <p:sldIdLst>
    <p:sldId id="260" r:id="rId6"/>
    <p:sldId id="262" r:id="rId7"/>
    <p:sldId id="263" r:id="rId8"/>
    <p:sldId id="264" r:id="rId9"/>
    <p:sldId id="265" r:id="rId10"/>
    <p:sldId id="278" r:id="rId11"/>
    <p:sldId id="279" r:id="rId12"/>
    <p:sldId id="280" r:id="rId13"/>
    <p:sldId id="269" r:id="rId14"/>
    <p:sldId id="270" r:id="rId15"/>
    <p:sldId id="271" r:id="rId16"/>
    <p:sldId id="272" r:id="rId17"/>
    <p:sldId id="274" r:id="rId18"/>
    <p:sldId id="281" r:id="rId19"/>
    <p:sldId id="282" r:id="rId20"/>
    <p:sldId id="273" r:id="rId21"/>
    <p:sldId id="283" r:id="rId22"/>
    <p:sldId id="275" r:id="rId23"/>
    <p:sldId id="276" r:id="rId24"/>
    <p:sldId id="277" r:id="rId25"/>
  </p:sldIdLst>
  <p:sldSz cx="12192000" cy="6858000"/>
  <p:notesSz cx="6858000" cy="9144000"/>
  <p:embeddedFontLst>
    <p:embeddedFont>
      <p:font typeface="#9Slide03 AmpleSoft Bold" panose="02000000000000000000" pitchFamily="2" charset="0"/>
      <p:regular r:id="rId27"/>
    </p:embeddedFont>
    <p:embeddedFont>
      <p:font typeface="#9Slide03 Arima Madurai Black" panose="00000A00000000000000" pitchFamily="2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UTM A&amp;S Graceland" panose="02040603050506020204" pitchFamily="18" charset="0"/>
      <p:regular r:id="rId39"/>
    </p:embeddedFont>
    <p:embeddedFont>
      <p:font typeface="UTM Bustamalaka" panose="02040603050506020204" pitchFamily="18" charset="0"/>
      <p:regular r:id="rId40"/>
    </p:embeddedFont>
    <p:embeddedFont>
      <p:font typeface="UTM Seagull" panose="02040603050506020204" pitchFamily="18" charset="0"/>
      <p:bold r:id="rId41"/>
      <p:boldItalic r:id="rId42"/>
    </p:embeddedFont>
    <p:embeddedFont>
      <p:font typeface="UTM Showcard" panose="02040603050506020204" pitchFamily="18" charset="0"/>
      <p:regular r:id="rId43"/>
    </p:embeddedFont>
    <p:embeddedFont>
      <p:font typeface="UTM ViceroyJF" panose="02040603050506020204" pitchFamily="18" charset="0"/>
      <p:regular r:id="rId44"/>
    </p:embeddedFont>
    <p:embeddedFont>
      <p:font typeface="UVF Slim Tony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2388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2160-FA5C-4557-AB90-0021A9F9742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DB86-167F-4E1B-8287-0468A2AF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42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1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7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7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5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2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351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4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7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1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77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43123-92E1-4773-91FC-C5C2EFE1100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432BB-8C68-4475-9B94-C8A86F1F67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5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53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33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83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127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27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62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5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04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5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90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6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05648-6171-4248-A9AF-4903A388CC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09305-B4EF-4648-A8A9-DD5DE230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27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18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81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28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990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65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2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4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07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73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4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0F388-5D60-4660-80E8-06B6C89472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F185A-D95E-457D-9B61-3171FACF6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9488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39116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34736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9071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933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767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Oi"/>
                <a:sym typeface="O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i"/>
              <a:sym typeface="Oi"/>
            </a:endParaRPr>
          </a:p>
        </p:txBody>
      </p:sp>
    </p:spTree>
    <p:extLst>
      <p:ext uri="{BB962C8B-B14F-4D97-AF65-F5344CB8AC3E}">
        <p14:creationId xmlns:p14="http://schemas.microsoft.com/office/powerpoint/2010/main" val="2466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5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6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3021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gif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gif"/><Relationship Id="rId11" Type="http://schemas.openxmlformats.org/officeDocument/2006/relationships/image" Target="../media/image19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1.wdp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gif"/><Relationship Id="rId5" Type="http://schemas.microsoft.com/office/2007/relationships/hdphoto" Target="../media/hdphoto9.wdp"/><Relationship Id="rId10" Type="http://schemas.microsoft.com/office/2007/relationships/hdphoto" Target="../media/hdphoto12.wdp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1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11" Type="http://schemas.openxmlformats.org/officeDocument/2006/relationships/image" Target="../media/image8.gif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3.wdp"/><Relationship Id="rId7" Type="http://schemas.openxmlformats.org/officeDocument/2006/relationships/image" Target="../media/image1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gif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84" y="33470"/>
            <a:ext cx="15466958" cy="715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259596" y="1494146"/>
            <a:ext cx="242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&amp;S Graceland" panose="02040603050506020204" pitchFamily="18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7451" y="2563288"/>
            <a:ext cx="59135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6064" y="3966074"/>
            <a:ext cx="1304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+mn-cs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Bustamalaka" panose="02040603050506020204" pitchFamily="18" charset="0"/>
                <a:ea typeface="+mn-ea"/>
                <a:cs typeface="+mn-cs"/>
              </a:rPr>
              <a:t> </a:t>
            </a:r>
            <a:r>
              <a:rPr lang="vi-VN" sz="3200" b="1" dirty="0">
                <a:solidFill>
                  <a:srgbClr val="5B9BD5">
                    <a:lumMod val="50000"/>
                  </a:srgbClr>
                </a:solidFill>
                <a:latin typeface="UTM Bustamalaka" panose="02040603050506020204" pitchFamily="18" charset="0"/>
              </a:rPr>
              <a:t>56, 57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Bustamalaka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004" y="2824674"/>
            <a:ext cx="5013353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Nemo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42" y="3091097"/>
            <a:ext cx="1309708" cy="2112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95B25-B207-46F9-9972-6F952D0C1E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491D0-9B6B-49FD-9213-67EBB2BF6C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E39E8B-D2C1-4BEB-8FD7-4DB9FB597D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AEB68A-30E5-4027-BDFB-EED200087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274084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4DFED9-6D49-4119-BED4-8E01B70541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57" y="3012114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3EAB59-9BB9-4312-9CE1-3D22436C0B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6" y="1328344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2" y="2829815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6277" y="1555845"/>
            <a:ext cx="9352283" cy="560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625" y="721490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255" y="2410235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Hank’s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8955B-00A9-4772-AD02-0C37C84E584D}"/>
              </a:ext>
            </a:extLst>
          </p:cNvPr>
          <p:cNvSpPr txBox="1"/>
          <p:nvPr/>
        </p:nvSpPr>
        <p:spPr>
          <a:xfrm>
            <a:off x="5225531" y="864107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Dọn sạch đại dương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89DE-EF79-43A1-A6FE-728F09D4E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A8521-4A00-4541-91F9-2D8925E4A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6D32C-9FD1-4443-9E74-4E7A6AB3B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44444E-6 L -3.7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" y="3012857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6605" y="1738887"/>
            <a:ext cx="9352283" cy="5602406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id="{99EEF773-FE94-43D3-8D27-E03E8289CE88}"/>
              </a:ext>
            </a:extLst>
          </p:cNvPr>
          <p:cNvGrpSpPr/>
          <p:nvPr/>
        </p:nvGrpSpPr>
        <p:grpSpPr>
          <a:xfrm>
            <a:off x="5226231" y="-378444"/>
            <a:ext cx="5383712" cy="4122599"/>
            <a:chOff x="3317" y="-1457"/>
            <a:chExt cx="5418" cy="4550"/>
          </a:xfrm>
        </p:grpSpPr>
        <p:sp>
          <p:nvSpPr>
            <p:cNvPr id="8" name="Google Shape;2443;p12">
              <a:extLst>
                <a:ext uri="{FF2B5EF4-FFF2-40B4-BE49-F238E27FC236}">
                  <a16:creationId xmlns:a16="http://schemas.microsoft.com/office/drawing/2014/main" id="{D2D015A9-289B-4342-837B-4875E1407C6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4;p12">
              <a:extLst>
                <a:ext uri="{FF2B5EF4-FFF2-40B4-BE49-F238E27FC236}">
                  <a16:creationId xmlns:a16="http://schemas.microsoft.com/office/drawing/2014/main" id="{9FE71EB7-1094-4EC9-B3CD-23BE9605C9CA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327222-7194-45CA-AA4C-78C16910D565}"/>
              </a:ext>
            </a:extLst>
          </p:cNvPr>
          <p:cNvSpPr txBox="1"/>
          <p:nvPr/>
        </p:nvSpPr>
        <p:spPr>
          <a:xfrm>
            <a:off x="6062008" y="215652"/>
            <a:ext cx="343804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Nemo à, đại dương của chúng ta đang báo động vì rác thải quá nhiều, cùng dọn dẹp với tớ nhé?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id="{09580E4C-8B12-4327-857D-E0A4C81A031A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id="{09247D0D-1569-4A51-9281-60EE45990597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id="{71ADA7E3-6752-4B99-A2AA-2C5F2622286E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413710-96D8-4727-A0B1-463EDF9A9732}"/>
              </a:ext>
            </a:extLst>
          </p:cNvPr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tất nhiên rồi,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sẵn sàng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id="{2F2A2551-ED4E-4C48-B688-6150A138FF29}"/>
              </a:ext>
            </a:extLst>
          </p:cNvPr>
          <p:cNvGrpSpPr/>
          <p:nvPr/>
        </p:nvGrpSpPr>
        <p:grpSpPr>
          <a:xfrm>
            <a:off x="5550925" y="50135"/>
            <a:ext cx="4857066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id="{4301E5F0-5C38-4B6E-9ACE-511422BEFCC5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id="{6133E238-A402-42E3-8006-05E84D25548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8E54E4-05E9-4F09-999B-4AEB2E6F4DC0}"/>
              </a:ext>
            </a:extLst>
          </p:cNvPr>
          <p:cNvSpPr txBox="1"/>
          <p:nvPr/>
        </p:nvSpPr>
        <p:spPr>
          <a:xfrm>
            <a:off x="6030692" y="631441"/>
            <a:ext cx="343804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Chúng ta có một thách thức lớn đấy Nemo!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id="{AC3424D8-667F-4069-8821-3B89259921F0}"/>
              </a:ext>
            </a:extLst>
          </p:cNvPr>
          <p:cNvGrpSpPr/>
          <p:nvPr/>
        </p:nvGrpSpPr>
        <p:grpSpPr>
          <a:xfrm>
            <a:off x="794498" y="147969"/>
            <a:ext cx="4605993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id="{2E25B163-EDCC-4A6C-AC5E-778D19E8FD2E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id="{CE834FBF-704F-45E2-8DCC-0075CB10744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07A18D-78D6-4B27-97C3-8B247EE87A91}"/>
              </a:ext>
            </a:extLst>
          </p:cNvPr>
          <p:cNvSpPr txBox="1"/>
          <p:nvPr/>
        </p:nvSpPr>
        <p:spPr>
          <a:xfrm>
            <a:off x="1223168" y="955373"/>
            <a:ext cx="341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sẵn sàng chinh phục.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Let’s go!!!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DF594B-8751-41F1-82F7-CDE47A673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95584D-353A-4717-BC9D-D4B07291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635" y="3077398"/>
            <a:ext cx="446935" cy="7547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88AFE6-9474-4E88-AAF1-528A94EFF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002" y="5552011"/>
            <a:ext cx="1557473" cy="9714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169576-022B-4AB3-80BC-2A0DC8F85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8252" y="4177826"/>
            <a:ext cx="1557473" cy="971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907CD8-4BD3-4607-85A6-9C60995B9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2" y="3077398"/>
            <a:ext cx="458226" cy="773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76D408-BC40-4F4D-801E-7B843D9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078E4D-BFBB-40FF-97E6-B88CAB6DB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8B6121-2E47-401C-B2B5-BFB1D75C6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23942" y="5016511"/>
            <a:ext cx="2879392" cy="21067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B81DA5-53C2-4CFE-B12F-B2A3F488F1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30042" y="5181526"/>
            <a:ext cx="2197748" cy="17682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C9A8EA-33AB-4D77-BBE2-85748867E3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67485" y="4984260"/>
            <a:ext cx="2879392" cy="21067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362526-3B84-4630-8599-8AF146B32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73585" y="5149275"/>
            <a:ext cx="2197748" cy="17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1029 -3.7037E-6 L 0.01029 0.33033 L -1.45833E-6 0.33033 L -1.45833E-6 -3.7037E-6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751A8F4-A3D4-4289-991D-446391E90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-8710" y="5106271"/>
            <a:ext cx="12192000" cy="1920439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410A5BF6-0C45-475F-B15F-72C9C7F2A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-8710" y="5192013"/>
            <a:ext cx="12192000" cy="17506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1380" y="246925"/>
            <a:ext cx="11312435" cy="6322423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1232" y="4770282"/>
            <a:ext cx="3724965" cy="2231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B0D625-79D7-4C47-A133-8D48D7716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06052-5667-4DAA-B53D-FF12BC8FE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18" y="2268401"/>
            <a:ext cx="354649" cy="3326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thùng hàng xếp lên tàu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313644"/>
            <a:ext cx="9052561" cy="52358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391400" y="3242981"/>
            <a:ext cx="1193800" cy="617819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710859" y="2901048"/>
            <a:ext cx="1339333" cy="1235180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42127" y="4658634"/>
            <a:ext cx="1019486" cy="1065456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710859" y="4398082"/>
            <a:ext cx="1730671" cy="1487904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366769" y="2710253"/>
            <a:ext cx="1131730" cy="328526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3">
            <a:extLst>
              <a:ext uri="{FF2B5EF4-FFF2-40B4-BE49-F238E27FC236}">
                <a16:creationId xmlns:a16="http://schemas.microsoft.com/office/drawing/2014/main" id="{18E3BEAA-5A1E-4614-BBD1-8878B727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0" y="5149275"/>
            <a:ext cx="12192000" cy="1750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" y="2274515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296" y="1555176"/>
            <a:ext cx="9352283" cy="5602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34005-8024-4123-A5B3-E456B64B4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67485" y="4984260"/>
            <a:ext cx="2879392" cy="2106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80886-AA54-444E-B9BB-26A85E6B8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73585" y="5149275"/>
            <a:ext cx="2197748" cy="1768283"/>
          </a:xfrm>
          <a:prstGeom prst="rect">
            <a:avLst/>
          </a:prstGeom>
        </p:spPr>
      </p:pic>
      <p:grpSp>
        <p:nvGrpSpPr>
          <p:cNvPr id="9" name="Google Shape;2442;p12">
            <a:extLst>
              <a:ext uri="{FF2B5EF4-FFF2-40B4-BE49-F238E27FC236}">
                <a16:creationId xmlns:a16="http://schemas.microsoft.com/office/drawing/2014/main" id="{2380C581-9EC5-44F0-80AA-52B814754785}"/>
              </a:ext>
            </a:extLst>
          </p:cNvPr>
          <p:cNvGrpSpPr/>
          <p:nvPr/>
        </p:nvGrpSpPr>
        <p:grpSpPr>
          <a:xfrm>
            <a:off x="5243552" y="11311"/>
            <a:ext cx="4273823" cy="3069772"/>
            <a:chOff x="3317" y="-1457"/>
            <a:chExt cx="5418" cy="4550"/>
          </a:xfrm>
        </p:grpSpPr>
        <p:sp>
          <p:nvSpPr>
            <p:cNvPr id="10" name="Google Shape;2443;p12">
              <a:extLst>
                <a:ext uri="{FF2B5EF4-FFF2-40B4-BE49-F238E27FC236}">
                  <a16:creationId xmlns:a16="http://schemas.microsoft.com/office/drawing/2014/main" id="{D80CDB6C-D61B-4251-9A18-70D355B48D16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" name="Google Shape;2444;p12">
              <a:extLst>
                <a:ext uri="{FF2B5EF4-FFF2-40B4-BE49-F238E27FC236}">
                  <a16:creationId xmlns:a16="http://schemas.microsoft.com/office/drawing/2014/main" id="{40F77C01-A90E-44C1-A840-EE02F68FBF3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5CE133-9601-4E6B-9DBB-157492BDFD3E}"/>
              </a:ext>
            </a:extLst>
          </p:cNvPr>
          <p:cNvSpPr txBox="1"/>
          <p:nvPr/>
        </p:nvSpPr>
        <p:spPr>
          <a:xfrm>
            <a:off x="5566503" y="931962"/>
            <a:ext cx="34380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Cảm ơn Nemo rất nhiều, cậu thật tuyệt vời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3" name="Google Shape;2442;p12">
            <a:extLst>
              <a:ext uri="{FF2B5EF4-FFF2-40B4-BE49-F238E27FC236}">
                <a16:creationId xmlns:a16="http://schemas.microsoft.com/office/drawing/2014/main" id="{746C358B-AC95-447F-ABF7-1683235F96EA}"/>
              </a:ext>
            </a:extLst>
          </p:cNvPr>
          <p:cNvGrpSpPr/>
          <p:nvPr/>
        </p:nvGrpSpPr>
        <p:grpSpPr>
          <a:xfrm>
            <a:off x="810141" y="420913"/>
            <a:ext cx="3931191" cy="2676711"/>
            <a:chOff x="3317" y="-1457"/>
            <a:chExt cx="5418" cy="4550"/>
          </a:xfrm>
        </p:grpSpPr>
        <p:sp>
          <p:nvSpPr>
            <p:cNvPr id="14" name="Google Shape;2443;p12">
              <a:extLst>
                <a:ext uri="{FF2B5EF4-FFF2-40B4-BE49-F238E27FC236}">
                  <a16:creationId xmlns:a16="http://schemas.microsoft.com/office/drawing/2014/main" id="{2B4DBCAC-1ACD-4821-8C07-59D01F780BE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5" name="Google Shape;2444;p12">
              <a:extLst>
                <a:ext uri="{FF2B5EF4-FFF2-40B4-BE49-F238E27FC236}">
                  <a16:creationId xmlns:a16="http://schemas.microsoft.com/office/drawing/2014/main" id="{71095DBE-A983-4577-A4D6-6B2950AA6BA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4157128-1907-4C2A-81AE-9DFAEF72668C}"/>
              </a:ext>
            </a:extLst>
          </p:cNvPr>
          <p:cNvSpPr txBox="1"/>
          <p:nvPr/>
        </p:nvSpPr>
        <p:spPr>
          <a:xfrm>
            <a:off x="964984" y="1097548"/>
            <a:ext cx="339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rất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hân hạnh!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0C2A19-D9FC-4D41-AC42-1703BC49E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28988B-6CAD-440F-9FC5-3954098643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04DE2F-CD00-4A56-8E25-02BCE787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2" y="2829815"/>
            <a:ext cx="4509349" cy="3382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625" y="721490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255" y="2410235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Dory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’s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8955B-00A9-4772-AD02-0C37C84E584D}"/>
              </a:ext>
            </a:extLst>
          </p:cNvPr>
          <p:cNvSpPr txBox="1"/>
          <p:nvPr/>
        </p:nvSpPr>
        <p:spPr>
          <a:xfrm>
            <a:off x="5225531" y="864107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Dọn sạch đại dương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189DE-EF79-43A1-A6FE-728F09D4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A8521-4A00-4541-91F9-2D8925E4A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6D32C-9FD1-4443-9E74-4E7A6AB3B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2050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45" y="2149096"/>
            <a:ext cx="8763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44444E-6 L -4.37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648">
            <a:off x="5271200" y="2583704"/>
            <a:ext cx="8133814" cy="44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" y="3012857"/>
            <a:ext cx="4509349" cy="338201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id="{99EEF773-FE94-43D3-8D27-E03E8289CE88}"/>
              </a:ext>
            </a:extLst>
          </p:cNvPr>
          <p:cNvGrpSpPr/>
          <p:nvPr/>
        </p:nvGrpSpPr>
        <p:grpSpPr>
          <a:xfrm>
            <a:off x="5034057" y="147969"/>
            <a:ext cx="5383712" cy="3925624"/>
            <a:chOff x="3317" y="-1457"/>
            <a:chExt cx="5418" cy="4550"/>
          </a:xfrm>
        </p:grpSpPr>
        <p:sp>
          <p:nvSpPr>
            <p:cNvPr id="8" name="Google Shape;2443;p12">
              <a:extLst>
                <a:ext uri="{FF2B5EF4-FFF2-40B4-BE49-F238E27FC236}">
                  <a16:creationId xmlns:a16="http://schemas.microsoft.com/office/drawing/2014/main" id="{D2D015A9-289B-4342-837B-4875E1407C6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4;p12">
              <a:extLst>
                <a:ext uri="{FF2B5EF4-FFF2-40B4-BE49-F238E27FC236}">
                  <a16:creationId xmlns:a16="http://schemas.microsoft.com/office/drawing/2014/main" id="{9FE71EB7-1094-4EC9-B3CD-23BE9605C9CA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327222-7194-45CA-AA4C-78C16910D565}"/>
              </a:ext>
            </a:extLst>
          </p:cNvPr>
          <p:cNvSpPr txBox="1"/>
          <p:nvPr/>
        </p:nvSpPr>
        <p:spPr>
          <a:xfrm>
            <a:off x="5808306" y="848928"/>
            <a:ext cx="343804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Nemo à, </a:t>
            </a:r>
            <a:r>
              <a:rPr lang="vi-VN" sz="4000" dirty="0">
                <a:solidFill>
                  <a:srgbClr val="DE405A"/>
                </a:solidFill>
                <a:latin typeface="#9Slide03 AmpleSoft Bold" panose="02000000000000000000" pitchFamily="2" charset="0"/>
              </a:rPr>
              <a:t>chúng ta dọn những chai lọ còn ở đáy biển nhé!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id="{09580E4C-8B12-4327-857D-E0A4C81A031A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id="{09247D0D-1569-4A51-9281-60EE45990597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id="{71ADA7E3-6752-4B99-A2AA-2C5F2622286E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413710-96D8-4727-A0B1-463EDF9A9732}"/>
              </a:ext>
            </a:extLst>
          </p:cNvPr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sẵn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sàng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DF594B-8751-41F1-82F7-CDE47A673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13" y="1832536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95584D-353A-4717-BC9D-D4B07291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635" y="3077398"/>
            <a:ext cx="446935" cy="7547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88AFE6-9474-4E88-AAF1-528A94EFF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002" y="5552011"/>
            <a:ext cx="1557473" cy="9714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169576-022B-4AB3-80BC-2A0DC8F85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8252" y="4177826"/>
            <a:ext cx="1557473" cy="971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907CD8-4BD3-4607-85A6-9C60995B9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2" y="3077398"/>
            <a:ext cx="458226" cy="773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76D408-BC40-4F4D-801E-7B843D9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078E4D-BFBB-40FF-97E6-B88CAB6DB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1029 -3.7037E-6 L 0.01029 0.33033 L -1.45833E-6 0.33033 L -1.45833E-6 -3.7037E-6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073" y="339634"/>
            <a:ext cx="11312435" cy="63224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974">
            <a:off x="9154145" y="4978400"/>
            <a:ext cx="3489248" cy="18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UTM Seagull" panose="020406030505060202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70200" y="1468997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993 = 900 + 90 + 3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0200" y="2712575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514 = 500 + 10 + 4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70200" y="3855277"/>
            <a:ext cx="6731000" cy="80394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503 = 500 + 3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70200" y="5098855"/>
            <a:ext cx="6731000" cy="8039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Cambria" panose="02040503050406030204" pitchFamily="18" charset="0"/>
                <a:ea typeface="Cambria" panose="02040503050406030204" pitchFamily="18" charset="0"/>
              </a:rPr>
              <a:t>904 = 900 + 4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Water Bottle PNG Transparent Images Free Download | Vector Files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54" y="745066"/>
            <a:ext cx="1992546" cy="1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rinking Water Bottle Vector Art PNG, Bottle Of Water Pink Cute, Doodle,  Design, Bott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0685">
            <a:off x="4672644" y="1624262"/>
            <a:ext cx="2832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Water Bottle PNG Transparent Images Free Download | Vector Files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3031">
            <a:off x="5846517" y="3279592"/>
            <a:ext cx="1992546" cy="19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rinking Water Bottle Vector Art PNG, Bottle Of Water Pink Cute, Doodle,  Design, Bottle PNG Image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083">
            <a:off x="6911693" y="4068622"/>
            <a:ext cx="2832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073" y="339634"/>
            <a:ext cx="11312435" cy="63224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974">
            <a:off x="9154145" y="4978400"/>
            <a:ext cx="3489248" cy="18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vi-VN" sz="2800" noProof="0" dirty="0">
                <a:solidFill>
                  <a:prstClr val="black"/>
                </a:solidFill>
                <a:latin typeface="UTM Seagull" panose="02040603050506020204" pitchFamily="18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410" y="2013479"/>
            <a:ext cx="102195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noProof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cất giữ </a:t>
            </a:r>
            <a:r>
              <a:rPr lang="vi-VN" sz="44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 đồng vàng </a:t>
            </a:r>
            <a:r>
              <a:rPr lang="vi-VN" sz="4400" b="1" noProof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sau: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vi-VN" sz="4400" b="1" i="0" u="none" strike="noStrike" kern="1200" cap="none" spc="0" normalizeH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hòm đựng 100 đồng vàng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baseline="0" noProof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túi đựng 10 đồng vàng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vậy Rô-bốt còn lại          đồng vàng bên ngoài.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5316" y="4128281"/>
            <a:ext cx="800100" cy="8001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7412407" y="4128281"/>
            <a:ext cx="800100" cy="8001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/>
              <a:t>7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609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3">
            <a:extLst>
              <a:ext uri="{FF2B5EF4-FFF2-40B4-BE49-F238E27FC236}">
                <a16:creationId xmlns:a16="http://schemas.microsoft.com/office/drawing/2014/main" id="{67A5749E-11C9-421E-8870-C8ABECE5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01064006-CCF5-44EB-9D6B-F2FEE84A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65">
            <a:off x="4028688" y="724550"/>
            <a:ext cx="6709953" cy="5706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0E1AC-72D4-4688-BA4C-0A26CA931F8C}"/>
              </a:ext>
            </a:extLst>
          </p:cNvPr>
          <p:cNvSpPr txBox="1"/>
          <p:nvPr/>
        </p:nvSpPr>
        <p:spPr>
          <a:xfrm>
            <a:off x="5019675" y="1356432"/>
            <a:ext cx="404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giữ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gìn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môi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biển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744B7-5ED9-4647-A73C-A5E2446B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23" y="2082777"/>
            <a:ext cx="4124052" cy="292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7960AB-9AE8-44C1-A9F9-1CAF8C23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3F7BF-EECD-4EE2-8EC7-286EB67C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260448-B349-42FE-ACFD-EEC9036B6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0" name="Google Shape;1900;p9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9"/>
          <p:cNvSpPr/>
          <p:nvPr/>
        </p:nvSpPr>
        <p:spPr>
          <a:xfrm>
            <a:off x="2225900" y="1580303"/>
            <a:ext cx="1539425" cy="5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ECAFF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Tiêu Đề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02" name="Google Shape;1902;p9"/>
          <p:cNvGrpSpPr/>
          <p:nvPr/>
        </p:nvGrpSpPr>
        <p:grpSpPr>
          <a:xfrm>
            <a:off x="428533" y="1351128"/>
            <a:ext cx="4402774" cy="3571235"/>
            <a:chOff x="425985" y="399719"/>
            <a:chExt cx="5345717" cy="4489297"/>
          </a:xfrm>
        </p:grpSpPr>
        <p:grpSp>
          <p:nvGrpSpPr>
            <p:cNvPr id="1903" name="Google Shape;1903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04" name="Google Shape;1904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5" name="Google Shape;1905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6" name="Google Shape;1906;p9"/>
              <p:cNvSpPr/>
              <p:nvPr/>
            </p:nvSpPr>
            <p:spPr>
              <a:xfrm>
                <a:off x="5852" y="-1447"/>
                <a:ext cx="1054" cy="630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5" extrusionOk="0">
                    <a:moveTo>
                      <a:pt x="914" y="258"/>
                    </a:moveTo>
                    <a:cubicBezTo>
                      <a:pt x="897" y="257"/>
                      <a:pt x="880" y="261"/>
                      <a:pt x="865" y="268"/>
                    </a:cubicBezTo>
                    <a:cubicBezTo>
                      <a:pt x="849" y="193"/>
                      <a:pt x="785" y="134"/>
                      <a:pt x="704" y="130"/>
                    </a:cubicBezTo>
                    <a:cubicBezTo>
                      <a:pt x="682" y="128"/>
                      <a:pt x="660" y="131"/>
                      <a:pt x="640" y="138"/>
                    </a:cubicBezTo>
                    <a:cubicBezTo>
                      <a:pt x="623" y="66"/>
                      <a:pt x="561" y="10"/>
                      <a:pt x="483" y="6"/>
                    </a:cubicBezTo>
                    <a:cubicBezTo>
                      <a:pt x="389" y="0"/>
                      <a:pt x="308" y="72"/>
                      <a:pt x="302" y="167"/>
                    </a:cubicBezTo>
                    <a:cubicBezTo>
                      <a:pt x="302" y="171"/>
                      <a:pt x="302" y="175"/>
                      <a:pt x="302" y="180"/>
                    </a:cubicBezTo>
                    <a:cubicBezTo>
                      <a:pt x="241" y="179"/>
                      <a:pt x="186" y="209"/>
                      <a:pt x="152" y="255"/>
                    </a:cubicBezTo>
                    <a:cubicBezTo>
                      <a:pt x="145" y="253"/>
                      <a:pt x="137" y="252"/>
                      <a:pt x="128" y="251"/>
                    </a:cubicBezTo>
                    <a:cubicBezTo>
                      <a:pt x="64" y="248"/>
                      <a:pt x="8" y="297"/>
                      <a:pt x="4" y="362"/>
                    </a:cubicBezTo>
                    <a:cubicBezTo>
                      <a:pt x="0" y="427"/>
                      <a:pt x="50" y="482"/>
                      <a:pt x="115" y="486"/>
                    </a:cubicBezTo>
                    <a:cubicBezTo>
                      <a:pt x="130" y="487"/>
                      <a:pt x="145" y="485"/>
                      <a:pt x="159" y="480"/>
                    </a:cubicBezTo>
                    <a:cubicBezTo>
                      <a:pt x="190" y="519"/>
                      <a:pt x="237" y="544"/>
                      <a:pt x="290" y="547"/>
                    </a:cubicBezTo>
                    <a:cubicBezTo>
                      <a:pt x="319" y="549"/>
                      <a:pt x="346" y="544"/>
                      <a:pt x="370" y="534"/>
                    </a:cubicBezTo>
                    <a:cubicBezTo>
                      <a:pt x="400" y="572"/>
                      <a:pt x="445" y="597"/>
                      <a:pt x="497" y="600"/>
                    </a:cubicBezTo>
                    <a:cubicBezTo>
                      <a:pt x="569" y="605"/>
                      <a:pt x="633" y="565"/>
                      <a:pt x="663" y="504"/>
                    </a:cubicBezTo>
                    <a:cubicBezTo>
                      <a:pt x="682" y="529"/>
                      <a:pt x="712" y="546"/>
                      <a:pt x="747" y="548"/>
                    </a:cubicBezTo>
                    <a:cubicBezTo>
                      <a:pt x="808" y="552"/>
                      <a:pt x="861" y="507"/>
                      <a:pt x="867" y="446"/>
                    </a:cubicBezTo>
                    <a:cubicBezTo>
                      <a:pt x="878" y="451"/>
                      <a:pt x="890" y="454"/>
                      <a:pt x="903" y="455"/>
                    </a:cubicBezTo>
                    <a:cubicBezTo>
                      <a:pt x="957" y="458"/>
                      <a:pt x="1004" y="417"/>
                      <a:pt x="1007" y="362"/>
                    </a:cubicBezTo>
                    <a:cubicBezTo>
                      <a:pt x="1010" y="308"/>
                      <a:pt x="969" y="261"/>
                      <a:pt x="914" y="258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7" name="Google Shape;1907;p9"/>
              <p:cNvSpPr/>
              <p:nvPr/>
            </p:nvSpPr>
            <p:spPr>
              <a:xfrm>
                <a:off x="5899" y="-1327"/>
                <a:ext cx="859" cy="44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7" y="183"/>
                      <a:pt x="680" y="198"/>
                    </a:cubicBezTo>
                    <a:cubicBezTo>
                      <a:pt x="693" y="138"/>
                      <a:pt x="649" y="87"/>
                      <a:pt x="583" y="83"/>
                    </a:cubicBezTo>
                    <a:cubicBezTo>
                      <a:pt x="565" y="82"/>
                      <a:pt x="517" y="98"/>
                      <a:pt x="507" y="109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8"/>
                      <a:pt x="275" y="100"/>
                    </a:cubicBezTo>
                    <a:cubicBezTo>
                      <a:pt x="268" y="131"/>
                      <a:pt x="278" y="155"/>
                      <a:pt x="278" y="158"/>
                    </a:cubicBezTo>
                    <a:cubicBezTo>
                      <a:pt x="225" y="112"/>
                      <a:pt x="149" y="153"/>
                      <a:pt x="135" y="196"/>
                    </a:cubicBezTo>
                    <a:cubicBezTo>
                      <a:pt x="133" y="170"/>
                      <a:pt x="110" y="164"/>
                      <a:pt x="104" y="163"/>
                    </a:cubicBezTo>
                    <a:cubicBezTo>
                      <a:pt x="51" y="160"/>
                      <a:pt x="6" y="197"/>
                      <a:pt x="3" y="245"/>
                    </a:cubicBezTo>
                    <a:cubicBezTo>
                      <a:pt x="0" y="293"/>
                      <a:pt x="41" y="335"/>
                      <a:pt x="93" y="338"/>
                    </a:cubicBezTo>
                    <a:cubicBezTo>
                      <a:pt x="106" y="338"/>
                      <a:pt x="118" y="337"/>
                      <a:pt x="129" y="334"/>
                    </a:cubicBezTo>
                    <a:cubicBezTo>
                      <a:pt x="155" y="362"/>
                      <a:pt x="193" y="382"/>
                      <a:pt x="237" y="384"/>
                    </a:cubicBezTo>
                    <a:cubicBezTo>
                      <a:pt x="260" y="386"/>
                      <a:pt x="282" y="382"/>
                      <a:pt x="302" y="375"/>
                    </a:cubicBezTo>
                    <a:cubicBezTo>
                      <a:pt x="326" y="403"/>
                      <a:pt x="363" y="422"/>
                      <a:pt x="405" y="424"/>
                    </a:cubicBezTo>
                    <a:cubicBezTo>
                      <a:pt x="464" y="428"/>
                      <a:pt x="516" y="398"/>
                      <a:pt x="540" y="354"/>
                    </a:cubicBezTo>
                    <a:cubicBezTo>
                      <a:pt x="556" y="372"/>
                      <a:pt x="581" y="385"/>
                      <a:pt x="609" y="387"/>
                    </a:cubicBezTo>
                    <a:cubicBezTo>
                      <a:pt x="659" y="390"/>
                      <a:pt x="702" y="356"/>
                      <a:pt x="707" y="311"/>
                    </a:cubicBezTo>
                    <a:cubicBezTo>
                      <a:pt x="716" y="315"/>
                      <a:pt x="725" y="318"/>
                      <a:pt x="736" y="318"/>
                    </a:cubicBezTo>
                    <a:cubicBezTo>
                      <a:pt x="780" y="321"/>
                      <a:pt x="818" y="290"/>
                      <a:pt x="820" y="249"/>
                    </a:cubicBezTo>
                    <a:cubicBezTo>
                      <a:pt x="823" y="209"/>
                      <a:pt x="785" y="177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8" name="Google Shape;1908;p9"/>
              <p:cNvSpPr/>
              <p:nvPr/>
            </p:nvSpPr>
            <p:spPr>
              <a:xfrm>
                <a:off x="6901" y="-490"/>
                <a:ext cx="1054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4" extrusionOk="0">
                    <a:moveTo>
                      <a:pt x="914" y="257"/>
                    </a:moveTo>
                    <a:cubicBezTo>
                      <a:pt x="896" y="256"/>
                      <a:pt x="879" y="260"/>
                      <a:pt x="864" y="267"/>
                    </a:cubicBezTo>
                    <a:cubicBezTo>
                      <a:pt x="849" y="192"/>
                      <a:pt x="784" y="134"/>
                      <a:pt x="704" y="129"/>
                    </a:cubicBezTo>
                    <a:cubicBezTo>
                      <a:pt x="681" y="128"/>
                      <a:pt x="659" y="131"/>
                      <a:pt x="639" y="138"/>
                    </a:cubicBezTo>
                    <a:cubicBezTo>
                      <a:pt x="622" y="66"/>
                      <a:pt x="560" y="10"/>
                      <a:pt x="482" y="5"/>
                    </a:cubicBezTo>
                    <a:cubicBezTo>
                      <a:pt x="388" y="0"/>
                      <a:pt x="307" y="72"/>
                      <a:pt x="302" y="166"/>
                    </a:cubicBezTo>
                    <a:cubicBezTo>
                      <a:pt x="301" y="171"/>
                      <a:pt x="301" y="175"/>
                      <a:pt x="301" y="179"/>
                    </a:cubicBezTo>
                    <a:cubicBezTo>
                      <a:pt x="240" y="179"/>
                      <a:pt x="186" y="209"/>
                      <a:pt x="152" y="255"/>
                    </a:cubicBezTo>
                    <a:cubicBezTo>
                      <a:pt x="144" y="253"/>
                      <a:pt x="136" y="251"/>
                      <a:pt x="128" y="251"/>
                    </a:cubicBezTo>
                    <a:cubicBezTo>
                      <a:pt x="63" y="247"/>
                      <a:pt x="7" y="297"/>
                      <a:pt x="4" y="361"/>
                    </a:cubicBezTo>
                    <a:cubicBezTo>
                      <a:pt x="0" y="426"/>
                      <a:pt x="49" y="482"/>
                      <a:pt x="114" y="486"/>
                    </a:cubicBezTo>
                    <a:cubicBezTo>
                      <a:pt x="129" y="486"/>
                      <a:pt x="144" y="484"/>
                      <a:pt x="158" y="480"/>
                    </a:cubicBezTo>
                    <a:cubicBezTo>
                      <a:pt x="189" y="518"/>
                      <a:pt x="236" y="544"/>
                      <a:pt x="290" y="547"/>
                    </a:cubicBezTo>
                    <a:cubicBezTo>
                      <a:pt x="318" y="549"/>
                      <a:pt x="345" y="544"/>
                      <a:pt x="370" y="534"/>
                    </a:cubicBezTo>
                    <a:cubicBezTo>
                      <a:pt x="399" y="571"/>
                      <a:pt x="445" y="597"/>
                      <a:pt x="496" y="600"/>
                    </a:cubicBezTo>
                    <a:cubicBezTo>
                      <a:pt x="568" y="604"/>
                      <a:pt x="632" y="564"/>
                      <a:pt x="662" y="504"/>
                    </a:cubicBezTo>
                    <a:cubicBezTo>
                      <a:pt x="682" y="529"/>
                      <a:pt x="711" y="546"/>
                      <a:pt x="746" y="548"/>
                    </a:cubicBezTo>
                    <a:cubicBezTo>
                      <a:pt x="807" y="551"/>
                      <a:pt x="860" y="506"/>
                      <a:pt x="867" y="446"/>
                    </a:cubicBezTo>
                    <a:cubicBezTo>
                      <a:pt x="878" y="451"/>
                      <a:pt x="890" y="454"/>
                      <a:pt x="902" y="455"/>
                    </a:cubicBezTo>
                    <a:cubicBezTo>
                      <a:pt x="957" y="458"/>
                      <a:pt x="1003" y="416"/>
                      <a:pt x="1007" y="362"/>
                    </a:cubicBezTo>
                    <a:cubicBezTo>
                      <a:pt x="1010" y="307"/>
                      <a:pt x="968" y="261"/>
                      <a:pt x="914" y="257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9" name="Google Shape;1909;p9"/>
              <p:cNvSpPr/>
              <p:nvPr/>
            </p:nvSpPr>
            <p:spPr>
              <a:xfrm>
                <a:off x="6947" y="-372"/>
                <a:ext cx="858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8" y="184"/>
                      <a:pt x="680" y="199"/>
                    </a:cubicBezTo>
                    <a:cubicBezTo>
                      <a:pt x="693" y="138"/>
                      <a:pt x="649" y="88"/>
                      <a:pt x="583" y="84"/>
                    </a:cubicBezTo>
                    <a:cubicBezTo>
                      <a:pt x="565" y="83"/>
                      <a:pt x="517" y="99"/>
                      <a:pt x="507" y="110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9"/>
                      <a:pt x="275" y="101"/>
                    </a:cubicBezTo>
                    <a:cubicBezTo>
                      <a:pt x="268" y="131"/>
                      <a:pt x="278" y="156"/>
                      <a:pt x="278" y="159"/>
                    </a:cubicBezTo>
                    <a:cubicBezTo>
                      <a:pt x="225" y="112"/>
                      <a:pt x="149" y="154"/>
                      <a:pt x="135" y="196"/>
                    </a:cubicBezTo>
                    <a:cubicBezTo>
                      <a:pt x="134" y="171"/>
                      <a:pt x="111" y="164"/>
                      <a:pt x="104" y="164"/>
                    </a:cubicBezTo>
                    <a:cubicBezTo>
                      <a:pt x="51" y="161"/>
                      <a:pt x="6" y="197"/>
                      <a:pt x="3" y="246"/>
                    </a:cubicBezTo>
                    <a:cubicBezTo>
                      <a:pt x="0" y="294"/>
                      <a:pt x="41" y="335"/>
                      <a:pt x="94" y="338"/>
                    </a:cubicBezTo>
                    <a:cubicBezTo>
                      <a:pt x="106" y="339"/>
                      <a:pt x="118" y="338"/>
                      <a:pt x="130" y="334"/>
                    </a:cubicBezTo>
                    <a:cubicBezTo>
                      <a:pt x="155" y="363"/>
                      <a:pt x="194" y="382"/>
                      <a:pt x="237" y="385"/>
                    </a:cubicBezTo>
                    <a:cubicBezTo>
                      <a:pt x="260" y="386"/>
                      <a:pt x="282" y="383"/>
                      <a:pt x="302" y="375"/>
                    </a:cubicBezTo>
                    <a:cubicBezTo>
                      <a:pt x="327" y="403"/>
                      <a:pt x="364" y="423"/>
                      <a:pt x="406" y="425"/>
                    </a:cubicBezTo>
                    <a:cubicBezTo>
                      <a:pt x="464" y="428"/>
                      <a:pt x="516" y="399"/>
                      <a:pt x="540" y="354"/>
                    </a:cubicBezTo>
                    <a:cubicBezTo>
                      <a:pt x="556" y="373"/>
                      <a:pt x="581" y="386"/>
                      <a:pt x="609" y="387"/>
                    </a:cubicBezTo>
                    <a:cubicBezTo>
                      <a:pt x="659" y="390"/>
                      <a:pt x="702" y="357"/>
                      <a:pt x="707" y="312"/>
                    </a:cubicBezTo>
                    <a:cubicBezTo>
                      <a:pt x="716" y="316"/>
                      <a:pt x="726" y="318"/>
                      <a:pt x="736" y="319"/>
                    </a:cubicBezTo>
                    <a:cubicBezTo>
                      <a:pt x="780" y="321"/>
                      <a:pt x="818" y="291"/>
                      <a:pt x="821" y="250"/>
                    </a:cubicBezTo>
                    <a:cubicBezTo>
                      <a:pt x="823" y="210"/>
                      <a:pt x="785" y="178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11" name="Google Shape;191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682" y="2710779"/>
              <a:ext cx="1070709" cy="1887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3" name="Google Shape;1913;p9"/>
          <p:cNvGrpSpPr/>
          <p:nvPr/>
        </p:nvGrpSpPr>
        <p:grpSpPr>
          <a:xfrm>
            <a:off x="7158079" y="1580303"/>
            <a:ext cx="4920190" cy="4085407"/>
            <a:chOff x="425985" y="399719"/>
            <a:chExt cx="5345717" cy="4489297"/>
          </a:xfrm>
        </p:grpSpPr>
        <p:grpSp>
          <p:nvGrpSpPr>
            <p:cNvPr id="1914" name="Google Shape;1914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15" name="Google Shape;1915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16" name="Google Shape;1916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21" name="Google Shape;192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216" y="805334"/>
              <a:ext cx="2369933" cy="387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4" name="Google Shape;192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1376" y="5665710"/>
            <a:ext cx="530100" cy="45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80829" y="4372394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713" y="3564837"/>
            <a:ext cx="390600" cy="6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64080" y="71717"/>
            <a:ext cx="683550" cy="96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527" y="5105983"/>
            <a:ext cx="722436" cy="8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54651" y="5116734"/>
            <a:ext cx="152055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6598" y="5445066"/>
            <a:ext cx="1109025" cy="1419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63035" y="2378644"/>
            <a:ext cx="281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vở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5273" y="2624456"/>
            <a:ext cx="281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bài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75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5" name="Google Shape;2453;p12"/>
          <p:cNvGrpSpPr/>
          <p:nvPr/>
        </p:nvGrpSpPr>
        <p:grpSpPr>
          <a:xfrm>
            <a:off x="4423934" y="147787"/>
            <a:ext cx="3284814" cy="2687358"/>
            <a:chOff x="3430" y="2135"/>
            <a:chExt cx="1959" cy="1823"/>
          </a:xfrm>
        </p:grpSpPr>
        <p:sp>
          <p:nvSpPr>
            <p:cNvPr id="36" name="Google Shape;2454;p12"/>
            <p:cNvSpPr/>
            <p:nvPr/>
          </p:nvSpPr>
          <p:spPr>
            <a:xfrm>
              <a:off x="3495" y="2135"/>
              <a:ext cx="1849" cy="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7" name="Google Shape;2455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8" name="Google Shape;2456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9" name="Google Shape;2457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0" name="Google Shape;2458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1" name="Google Shape;2459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2" name="Google Shape;2460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3" name="Google Shape;2461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4" name="Google Shape;2462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5" name="Google Shape;2463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6" name="Google Shape;2464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7" name="Google Shape;2465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8" name="Google Shape;2466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9" name="Google Shape;2467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0" name="Google Shape;2468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1" name="Google Shape;2469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2" name="Google Shape;2470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3" name="Google Shape;2471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4" name="Google Shape;2472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5" name="Google Shape;2473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6" name="Google Shape;2474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7" name="Google Shape;2475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8" name="Google Shape;2476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9" name="Google Shape;2477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0" name="Google Shape;2478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1" name="Google Shape;2479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2" name="Google Shape;2480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3" name="Google Shape;2481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4" name="Google Shape;2482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5" name="Google Shape;2483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6" name="Google Shape;2484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7" name="Google Shape;2485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8" name="Google Shape;2486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9" name="Google Shape;2487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0" name="Google Shape;2488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1" name="Google Shape;2489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2" name="Google Shape;2490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3" name="Google Shape;2491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4" name="Google Shape;2492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5" name="Google Shape;2493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6" name="Google Shape;2494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7" name="Google Shape;2495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8" name="Google Shape;2496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9" name="Google Shape;2497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0" name="Google Shape;2498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1" name="Google Shape;2499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2" name="Google Shape;2500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3" name="Google Shape;2501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4" name="Google Shape;2502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5" name="Google Shape;2503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6" name="Google Shape;2504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7" name="Google Shape;2505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8" name="Google Shape;2506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9" name="Google Shape;2507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0" name="Google Shape;2508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1" name="Google Shape;2509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2" name="Google Shape;2510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3" name="Google Shape;2511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4" name="Google Shape;2512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5" name="Google Shape;2513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6" name="Google Shape;2514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7" name="Google Shape;2515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8" name="Google Shape;2516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9" name="Google Shape;2517;p12"/>
            <p:cNvSpPr/>
            <p:nvPr/>
          </p:nvSpPr>
          <p:spPr>
            <a:xfrm>
              <a:off x="3801" y="2529"/>
              <a:ext cx="487" cy="243"/>
            </a:xfrm>
            <a:custGeom>
              <a:avLst/>
              <a:gdLst/>
              <a:ahLst/>
              <a:cxnLst/>
              <a:rect l="l" t="t" r="r" b="b"/>
              <a:pathLst>
                <a:path w="196" h="98" extrusionOk="0">
                  <a:moveTo>
                    <a:pt x="196" y="98"/>
                  </a:moveTo>
                  <a:cubicBezTo>
                    <a:pt x="182" y="87"/>
                    <a:pt x="167" y="76"/>
                    <a:pt x="151" y="66"/>
                  </a:cubicBezTo>
                  <a:cubicBezTo>
                    <a:pt x="147" y="64"/>
                    <a:pt x="143" y="61"/>
                    <a:pt x="139" y="59"/>
                  </a:cubicBezTo>
                  <a:cubicBezTo>
                    <a:pt x="135" y="56"/>
                    <a:pt x="131" y="54"/>
                    <a:pt x="127" y="52"/>
                  </a:cubicBezTo>
                  <a:cubicBezTo>
                    <a:pt x="123" y="49"/>
                    <a:pt x="119" y="47"/>
                    <a:pt x="115" y="45"/>
                  </a:cubicBezTo>
                  <a:cubicBezTo>
                    <a:pt x="111" y="43"/>
                    <a:pt x="107" y="41"/>
                    <a:pt x="103" y="39"/>
                  </a:cubicBezTo>
                  <a:cubicBezTo>
                    <a:pt x="87" y="30"/>
                    <a:pt x="70" y="23"/>
                    <a:pt x="53" y="16"/>
                  </a:cubicBezTo>
                  <a:cubicBezTo>
                    <a:pt x="36" y="9"/>
                    <a:pt x="18" y="4"/>
                    <a:pt x="0" y="0"/>
                  </a:cubicBezTo>
                  <a:cubicBezTo>
                    <a:pt x="4" y="1"/>
                    <a:pt x="9" y="3"/>
                    <a:pt x="13" y="4"/>
                  </a:cubicBezTo>
                  <a:cubicBezTo>
                    <a:pt x="15" y="5"/>
                    <a:pt x="17" y="6"/>
                    <a:pt x="20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11"/>
                    <a:pt x="35" y="12"/>
                    <a:pt x="39" y="1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6" y="21"/>
                    <a:pt x="60" y="23"/>
                    <a:pt x="64" y="25"/>
                  </a:cubicBezTo>
                  <a:cubicBezTo>
                    <a:pt x="68" y="27"/>
                    <a:pt x="72" y="28"/>
                    <a:pt x="76" y="30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3" y="38"/>
                    <a:pt x="97" y="40"/>
                    <a:pt x="101" y="43"/>
                  </a:cubicBezTo>
                  <a:cubicBezTo>
                    <a:pt x="105" y="45"/>
                    <a:pt x="109" y="47"/>
                    <a:pt x="113" y="49"/>
                  </a:cubicBezTo>
                  <a:cubicBezTo>
                    <a:pt x="117" y="51"/>
                    <a:pt x="121" y="53"/>
                    <a:pt x="125" y="55"/>
                  </a:cubicBezTo>
                  <a:cubicBezTo>
                    <a:pt x="129" y="58"/>
                    <a:pt x="133" y="60"/>
                    <a:pt x="137" y="62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5" y="78"/>
                    <a:pt x="169" y="81"/>
                    <a:pt x="173" y="83"/>
                  </a:cubicBezTo>
                  <a:cubicBezTo>
                    <a:pt x="181" y="88"/>
                    <a:pt x="188" y="93"/>
                    <a:pt x="196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0" name="Google Shape;2518;p12"/>
            <p:cNvSpPr/>
            <p:nvPr/>
          </p:nvSpPr>
          <p:spPr>
            <a:xfrm>
              <a:off x="4109" y="2512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8" y="62"/>
                    <a:pt x="43" y="54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30"/>
                    <a:pt x="23" y="26"/>
                    <a:pt x="20" y="22"/>
                  </a:cubicBezTo>
                  <a:cubicBezTo>
                    <a:pt x="17" y="18"/>
                    <a:pt x="14" y="14"/>
                    <a:pt x="10" y="11"/>
                  </a:cubicBezTo>
                  <a:cubicBezTo>
                    <a:pt x="7" y="7"/>
                    <a:pt x="4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1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57"/>
                    <a:pt x="43" y="65"/>
                    <a:pt x="48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1" name="Google Shape;2519;p12"/>
            <p:cNvSpPr/>
            <p:nvPr/>
          </p:nvSpPr>
          <p:spPr>
            <a:xfrm>
              <a:off x="4002" y="2770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4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1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4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2" name="Google Shape;2520;p12"/>
            <p:cNvSpPr/>
            <p:nvPr/>
          </p:nvSpPr>
          <p:spPr>
            <a:xfrm>
              <a:off x="3975" y="2753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5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5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3" name="Google Shape;2521;p12"/>
            <p:cNvSpPr/>
            <p:nvPr/>
          </p:nvSpPr>
          <p:spPr>
            <a:xfrm>
              <a:off x="3947" y="2733"/>
              <a:ext cx="289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9" y="3"/>
                    <a:pt x="4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4" name="Google Shape;2522;p12"/>
            <p:cNvSpPr/>
            <p:nvPr/>
          </p:nvSpPr>
          <p:spPr>
            <a:xfrm>
              <a:off x="3910" y="2713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6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5" name="Google Shape;2523;p12"/>
            <p:cNvSpPr/>
            <p:nvPr/>
          </p:nvSpPr>
          <p:spPr>
            <a:xfrm>
              <a:off x="3875" y="2696"/>
              <a:ext cx="288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9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6" name="Google Shape;2524;p12"/>
            <p:cNvSpPr/>
            <p:nvPr/>
          </p:nvSpPr>
          <p:spPr>
            <a:xfrm>
              <a:off x="3835" y="2668"/>
              <a:ext cx="289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7" name="Google Shape;2525;p12"/>
            <p:cNvSpPr/>
            <p:nvPr/>
          </p:nvSpPr>
          <p:spPr>
            <a:xfrm>
              <a:off x="3806" y="2651"/>
              <a:ext cx="288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3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6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8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6" y="3"/>
                    <a:pt x="14" y="3"/>
                  </a:cubicBezTo>
                  <a:cubicBezTo>
                    <a:pt x="9" y="3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8" name="Google Shape;2526;p12"/>
            <p:cNvSpPr/>
            <p:nvPr/>
          </p:nvSpPr>
          <p:spPr>
            <a:xfrm>
              <a:off x="3768" y="2629"/>
              <a:ext cx="289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5" y="4"/>
                    <a:pt x="10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9" y="8"/>
                    <a:pt x="49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8" y="6"/>
                    <a:pt x="83" y="6"/>
                    <a:pt x="87" y="5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1" y="1"/>
                    <a:pt x="116" y="0"/>
                  </a:cubicBezTo>
                  <a:cubicBezTo>
                    <a:pt x="111" y="0"/>
                    <a:pt x="106" y="0"/>
                    <a:pt x="102" y="0"/>
                  </a:cubicBezTo>
                  <a:cubicBezTo>
                    <a:pt x="97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9" name="Google Shape;2527;p12"/>
            <p:cNvSpPr/>
            <p:nvPr/>
          </p:nvSpPr>
          <p:spPr>
            <a:xfrm>
              <a:off x="3734" y="261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3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2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0" name="Google Shape;2528;p12"/>
            <p:cNvSpPr/>
            <p:nvPr/>
          </p:nvSpPr>
          <p:spPr>
            <a:xfrm>
              <a:off x="3684" y="259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1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1" name="Google Shape;2529;p12"/>
            <p:cNvSpPr/>
            <p:nvPr/>
          </p:nvSpPr>
          <p:spPr>
            <a:xfrm>
              <a:off x="3647" y="257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7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2" name="Google Shape;2530;p12"/>
            <p:cNvSpPr/>
            <p:nvPr/>
          </p:nvSpPr>
          <p:spPr>
            <a:xfrm>
              <a:off x="3607" y="2557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4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3" name="Google Shape;2531;p12"/>
            <p:cNvSpPr/>
            <p:nvPr/>
          </p:nvSpPr>
          <p:spPr>
            <a:xfrm>
              <a:off x="3555" y="2539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4" name="Google Shape;2532;p12"/>
            <p:cNvSpPr/>
            <p:nvPr/>
          </p:nvSpPr>
          <p:spPr>
            <a:xfrm>
              <a:off x="4079" y="2497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4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5" name="Google Shape;2533;p12"/>
            <p:cNvSpPr/>
            <p:nvPr/>
          </p:nvSpPr>
          <p:spPr>
            <a:xfrm>
              <a:off x="4047" y="2475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1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5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6" name="Google Shape;2534;p12"/>
            <p:cNvSpPr/>
            <p:nvPr/>
          </p:nvSpPr>
          <p:spPr>
            <a:xfrm>
              <a:off x="4014" y="2452"/>
              <a:ext cx="154" cy="244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7" y="62"/>
                    <a:pt x="42" y="53"/>
                    <a:pt x="37" y="45"/>
                  </a:cubicBezTo>
                  <a:cubicBezTo>
                    <a:pt x="34" y="41"/>
                    <a:pt x="31" y="37"/>
                    <a:pt x="28" y="33"/>
                  </a:cubicBezTo>
                  <a:cubicBezTo>
                    <a:pt x="25" y="30"/>
                    <a:pt x="23" y="26"/>
                    <a:pt x="19" y="22"/>
                  </a:cubicBezTo>
                  <a:cubicBezTo>
                    <a:pt x="16" y="18"/>
                    <a:pt x="13" y="14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4"/>
                    <a:pt x="5" y="8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7" name="Google Shape;2535;p12"/>
            <p:cNvSpPr/>
            <p:nvPr/>
          </p:nvSpPr>
          <p:spPr>
            <a:xfrm>
              <a:off x="3975" y="2433"/>
              <a:ext cx="156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9" y="84"/>
                  </a:cubicBezTo>
                  <a:cubicBezTo>
                    <a:pt x="57" y="79"/>
                    <a:pt x="55" y="75"/>
                    <a:pt x="52" y="70"/>
                  </a:cubicBezTo>
                  <a:cubicBezTo>
                    <a:pt x="48" y="62"/>
                    <a:pt x="43" y="53"/>
                    <a:pt x="38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4" y="14"/>
                    <a:pt x="11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6" y="8"/>
                    <a:pt x="8" y="12"/>
                  </a:cubicBezTo>
                  <a:cubicBezTo>
                    <a:pt x="11" y="16"/>
                    <a:pt x="14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9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4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8" name="Google Shape;2536;p12"/>
            <p:cNvSpPr/>
            <p:nvPr/>
          </p:nvSpPr>
          <p:spPr>
            <a:xfrm>
              <a:off x="3942" y="240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59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1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6" y="7"/>
                    <a:pt x="3" y="4"/>
                    <a:pt x="0" y="0"/>
                  </a:cubicBezTo>
                  <a:cubicBezTo>
                    <a:pt x="2" y="5"/>
                    <a:pt x="5" y="9"/>
                    <a:pt x="7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1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9" name="Google Shape;2537;p12"/>
            <p:cNvSpPr/>
            <p:nvPr/>
          </p:nvSpPr>
          <p:spPr>
            <a:xfrm>
              <a:off x="3905" y="238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4"/>
                    <a:pt x="60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2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5"/>
                    <a:pt x="5" y="9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6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0" name="Google Shape;2538;p12"/>
            <p:cNvSpPr/>
            <p:nvPr/>
          </p:nvSpPr>
          <p:spPr>
            <a:xfrm>
              <a:off x="3875" y="2378"/>
              <a:ext cx="157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8" y="83"/>
                  </a:cubicBezTo>
                  <a:cubicBezTo>
                    <a:pt x="57" y="79"/>
                    <a:pt x="55" y="74"/>
                    <a:pt x="52" y="70"/>
                  </a:cubicBezTo>
                  <a:cubicBezTo>
                    <a:pt x="48" y="61"/>
                    <a:pt x="43" y="53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1"/>
                  </a:cubicBezTo>
                  <a:cubicBezTo>
                    <a:pt x="17" y="18"/>
                    <a:pt x="14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8" y="72"/>
                  </a:cubicBezTo>
                  <a:cubicBezTo>
                    <a:pt x="50" y="74"/>
                    <a:pt x="51" y="76"/>
                    <a:pt x="52" y="78"/>
                  </a:cubicBezTo>
                  <a:cubicBezTo>
                    <a:pt x="53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1" name="Google Shape;2539;p12"/>
            <p:cNvSpPr/>
            <p:nvPr/>
          </p:nvSpPr>
          <p:spPr>
            <a:xfrm>
              <a:off x="3835" y="2373"/>
              <a:ext cx="172" cy="231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69" y="93"/>
                  </a:moveTo>
                  <a:cubicBezTo>
                    <a:pt x="68" y="88"/>
                    <a:pt x="66" y="84"/>
                    <a:pt x="64" y="79"/>
                  </a:cubicBezTo>
                  <a:cubicBezTo>
                    <a:pt x="62" y="75"/>
                    <a:pt x="59" y="70"/>
                    <a:pt x="57" y="66"/>
                  </a:cubicBezTo>
                  <a:cubicBezTo>
                    <a:pt x="52" y="58"/>
                    <a:pt x="46" y="50"/>
                    <a:pt x="40" y="42"/>
                  </a:cubicBezTo>
                  <a:cubicBezTo>
                    <a:pt x="37" y="38"/>
                    <a:pt x="34" y="35"/>
                    <a:pt x="31" y="31"/>
                  </a:cubicBezTo>
                  <a:cubicBezTo>
                    <a:pt x="28" y="27"/>
                    <a:pt x="25" y="23"/>
                    <a:pt x="21" y="20"/>
                  </a:cubicBezTo>
                  <a:cubicBezTo>
                    <a:pt x="18" y="16"/>
                    <a:pt x="15" y="13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3" y="4"/>
                    <a:pt x="6" y="7"/>
                    <a:pt x="9" y="11"/>
                  </a:cubicBezTo>
                  <a:cubicBezTo>
                    <a:pt x="12" y="15"/>
                    <a:pt x="15" y="19"/>
                    <a:pt x="18" y="2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2" y="53"/>
                    <a:pt x="47" y="61"/>
                    <a:pt x="53" y="69"/>
                  </a:cubicBezTo>
                  <a:cubicBezTo>
                    <a:pt x="55" y="71"/>
                    <a:pt x="56" y="73"/>
                    <a:pt x="57" y="75"/>
                  </a:cubicBezTo>
                  <a:cubicBezTo>
                    <a:pt x="59" y="77"/>
                    <a:pt x="60" y="79"/>
                    <a:pt x="61" y="81"/>
                  </a:cubicBezTo>
                  <a:cubicBezTo>
                    <a:pt x="64" y="85"/>
                    <a:pt x="67" y="89"/>
                    <a:pt x="69" y="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2" name="Google Shape;2540;p12"/>
            <p:cNvSpPr/>
            <p:nvPr/>
          </p:nvSpPr>
          <p:spPr>
            <a:xfrm>
              <a:off x="3806" y="2366"/>
              <a:ext cx="174" cy="228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70" y="92"/>
                  </a:moveTo>
                  <a:cubicBezTo>
                    <a:pt x="69" y="87"/>
                    <a:pt x="67" y="83"/>
                    <a:pt x="65" y="78"/>
                  </a:cubicBezTo>
                  <a:cubicBezTo>
                    <a:pt x="62" y="74"/>
                    <a:pt x="60" y="70"/>
                    <a:pt x="57" y="66"/>
                  </a:cubicBezTo>
                  <a:cubicBezTo>
                    <a:pt x="52" y="57"/>
                    <a:pt x="47" y="49"/>
                    <a:pt x="40" y="42"/>
                  </a:cubicBezTo>
                  <a:cubicBezTo>
                    <a:pt x="37" y="38"/>
                    <a:pt x="34" y="34"/>
                    <a:pt x="31" y="31"/>
                  </a:cubicBezTo>
                  <a:cubicBezTo>
                    <a:pt x="28" y="27"/>
                    <a:pt x="24" y="23"/>
                    <a:pt x="21" y="20"/>
                  </a:cubicBezTo>
                  <a:cubicBezTo>
                    <a:pt x="18" y="16"/>
                    <a:pt x="14" y="13"/>
                    <a:pt x="11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2" y="4"/>
                    <a:pt x="5" y="8"/>
                    <a:pt x="8" y="12"/>
                  </a:cubicBezTo>
                  <a:cubicBezTo>
                    <a:pt x="11" y="15"/>
                    <a:pt x="14" y="19"/>
                    <a:pt x="18" y="2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2" y="53"/>
                    <a:pt x="48" y="60"/>
                    <a:pt x="54" y="68"/>
                  </a:cubicBezTo>
                  <a:cubicBezTo>
                    <a:pt x="55" y="70"/>
                    <a:pt x="57" y="72"/>
                    <a:pt x="58" y="74"/>
                  </a:cubicBezTo>
                  <a:cubicBezTo>
                    <a:pt x="59" y="76"/>
                    <a:pt x="61" y="78"/>
                    <a:pt x="62" y="80"/>
                  </a:cubicBezTo>
                  <a:cubicBezTo>
                    <a:pt x="65" y="84"/>
                    <a:pt x="68" y="88"/>
                    <a:pt x="70" y="9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3" name="Google Shape;2541;p12"/>
            <p:cNvSpPr/>
            <p:nvPr/>
          </p:nvSpPr>
          <p:spPr>
            <a:xfrm>
              <a:off x="3768" y="2366"/>
              <a:ext cx="189" cy="218"/>
            </a:xfrm>
            <a:custGeom>
              <a:avLst/>
              <a:gdLst/>
              <a:ahLst/>
              <a:cxnLst/>
              <a:rect l="l" t="t" r="r" b="b"/>
              <a:pathLst>
                <a:path w="76" h="88" extrusionOk="0">
                  <a:moveTo>
                    <a:pt x="76" y="88"/>
                  </a:moveTo>
                  <a:cubicBezTo>
                    <a:pt x="74" y="83"/>
                    <a:pt x="72" y="79"/>
                    <a:pt x="69" y="75"/>
                  </a:cubicBezTo>
                  <a:cubicBezTo>
                    <a:pt x="67" y="71"/>
                    <a:pt x="64" y="66"/>
                    <a:pt x="61" y="62"/>
                  </a:cubicBezTo>
                  <a:cubicBezTo>
                    <a:pt x="56" y="54"/>
                    <a:pt x="50" y="47"/>
                    <a:pt x="43" y="40"/>
                  </a:cubicBezTo>
                  <a:cubicBezTo>
                    <a:pt x="40" y="36"/>
                    <a:pt x="36" y="33"/>
                    <a:pt x="33" y="29"/>
                  </a:cubicBezTo>
                  <a:cubicBezTo>
                    <a:pt x="29" y="26"/>
                    <a:pt x="26" y="22"/>
                    <a:pt x="22" y="19"/>
                  </a:cubicBezTo>
                  <a:cubicBezTo>
                    <a:pt x="19" y="16"/>
                    <a:pt x="15" y="12"/>
                    <a:pt x="11" y="9"/>
                  </a:cubicBezTo>
                  <a:cubicBezTo>
                    <a:pt x="7" y="6"/>
                    <a:pt x="4" y="3"/>
                    <a:pt x="0" y="0"/>
                  </a:cubicBezTo>
                  <a:cubicBezTo>
                    <a:pt x="3" y="4"/>
                    <a:pt x="6" y="8"/>
                    <a:pt x="9" y="11"/>
                  </a:cubicBezTo>
                  <a:cubicBezTo>
                    <a:pt x="13" y="15"/>
                    <a:pt x="16" y="19"/>
                    <a:pt x="19" y="22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5" y="51"/>
                    <a:pt x="52" y="58"/>
                    <a:pt x="58" y="65"/>
                  </a:cubicBezTo>
                  <a:cubicBezTo>
                    <a:pt x="59" y="67"/>
                    <a:pt x="61" y="69"/>
                    <a:pt x="63" y="71"/>
                  </a:cubicBezTo>
                  <a:cubicBezTo>
                    <a:pt x="64" y="73"/>
                    <a:pt x="66" y="74"/>
                    <a:pt x="67" y="76"/>
                  </a:cubicBezTo>
                  <a:cubicBezTo>
                    <a:pt x="70" y="80"/>
                    <a:pt x="73" y="84"/>
                    <a:pt x="76" y="8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4" name="Google Shape;2542;p12"/>
            <p:cNvSpPr/>
            <p:nvPr/>
          </p:nvSpPr>
          <p:spPr>
            <a:xfrm>
              <a:off x="3721" y="2373"/>
              <a:ext cx="209" cy="198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80"/>
                  </a:moveTo>
                  <a:cubicBezTo>
                    <a:pt x="82" y="75"/>
                    <a:pt x="80" y="71"/>
                    <a:pt x="77" y="67"/>
                  </a:cubicBezTo>
                  <a:cubicBezTo>
                    <a:pt x="74" y="63"/>
                    <a:pt x="71" y="59"/>
                    <a:pt x="68" y="56"/>
                  </a:cubicBezTo>
                  <a:cubicBezTo>
                    <a:pt x="61" y="48"/>
                    <a:pt x="54" y="41"/>
                    <a:pt x="47" y="35"/>
                  </a:cubicBezTo>
                  <a:cubicBezTo>
                    <a:pt x="43" y="32"/>
                    <a:pt x="40" y="28"/>
                    <a:pt x="36" y="25"/>
                  </a:cubicBezTo>
                  <a:cubicBezTo>
                    <a:pt x="32" y="22"/>
                    <a:pt x="28" y="19"/>
                    <a:pt x="24" y="16"/>
                  </a:cubicBezTo>
                  <a:cubicBezTo>
                    <a:pt x="20" y="13"/>
                    <a:pt x="16" y="11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  <a:cubicBezTo>
                    <a:pt x="3" y="4"/>
                    <a:pt x="7" y="7"/>
                    <a:pt x="11" y="10"/>
                  </a:cubicBezTo>
                  <a:cubicBezTo>
                    <a:pt x="14" y="13"/>
                    <a:pt x="18" y="17"/>
                    <a:pt x="21" y="2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50" y="46"/>
                    <a:pt x="57" y="52"/>
                    <a:pt x="64" y="59"/>
                  </a:cubicBezTo>
                  <a:cubicBezTo>
                    <a:pt x="66" y="60"/>
                    <a:pt x="68" y="62"/>
                    <a:pt x="69" y="64"/>
                  </a:cubicBezTo>
                  <a:cubicBezTo>
                    <a:pt x="71" y="66"/>
                    <a:pt x="73" y="67"/>
                    <a:pt x="75" y="69"/>
                  </a:cubicBezTo>
                  <a:cubicBezTo>
                    <a:pt x="78" y="72"/>
                    <a:pt x="81" y="76"/>
                    <a:pt x="84" y="8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5" name="Google Shape;2543;p12"/>
            <p:cNvSpPr/>
            <p:nvPr/>
          </p:nvSpPr>
          <p:spPr>
            <a:xfrm>
              <a:off x="3679" y="2373"/>
              <a:ext cx="219" cy="189"/>
            </a:xfrm>
            <a:custGeom>
              <a:avLst/>
              <a:gdLst/>
              <a:ahLst/>
              <a:cxnLst/>
              <a:rect l="l" t="t" r="r" b="b"/>
              <a:pathLst>
                <a:path w="88" h="76" extrusionOk="0">
                  <a:moveTo>
                    <a:pt x="88" y="76"/>
                  </a:moveTo>
                  <a:cubicBezTo>
                    <a:pt x="86" y="71"/>
                    <a:pt x="83" y="67"/>
                    <a:pt x="80" y="63"/>
                  </a:cubicBezTo>
                  <a:cubicBezTo>
                    <a:pt x="77" y="59"/>
                    <a:pt x="74" y="56"/>
                    <a:pt x="70" y="52"/>
                  </a:cubicBezTo>
                  <a:cubicBezTo>
                    <a:pt x="64" y="45"/>
                    <a:pt x="56" y="38"/>
                    <a:pt x="49" y="32"/>
                  </a:cubicBezTo>
                  <a:cubicBezTo>
                    <a:pt x="45" y="29"/>
                    <a:pt x="41" y="26"/>
                    <a:pt x="37" y="23"/>
                  </a:cubicBezTo>
                  <a:cubicBezTo>
                    <a:pt x="33" y="20"/>
                    <a:pt x="29" y="18"/>
                    <a:pt x="25" y="15"/>
                  </a:cubicBezTo>
                  <a:cubicBezTo>
                    <a:pt x="21" y="12"/>
                    <a:pt x="17" y="10"/>
                    <a:pt x="13" y="7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3" y="43"/>
                    <a:pt x="60" y="49"/>
                    <a:pt x="67" y="55"/>
                  </a:cubicBezTo>
                  <a:cubicBezTo>
                    <a:pt x="69" y="57"/>
                    <a:pt x="71" y="59"/>
                    <a:pt x="73" y="60"/>
                  </a:cubicBezTo>
                  <a:cubicBezTo>
                    <a:pt x="74" y="62"/>
                    <a:pt x="76" y="63"/>
                    <a:pt x="78" y="65"/>
                  </a:cubicBezTo>
                  <a:cubicBezTo>
                    <a:pt x="81" y="68"/>
                    <a:pt x="85" y="72"/>
                    <a:pt x="88" y="7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6" name="Google Shape;2544;p12"/>
            <p:cNvSpPr/>
            <p:nvPr/>
          </p:nvSpPr>
          <p:spPr>
            <a:xfrm>
              <a:off x="3637" y="2376"/>
              <a:ext cx="231" cy="173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93" y="70"/>
                  </a:moveTo>
                  <a:cubicBezTo>
                    <a:pt x="91" y="65"/>
                    <a:pt x="87" y="62"/>
                    <a:pt x="84" y="58"/>
                  </a:cubicBezTo>
                  <a:cubicBezTo>
                    <a:pt x="81" y="54"/>
                    <a:pt x="77" y="51"/>
                    <a:pt x="74" y="48"/>
                  </a:cubicBezTo>
                  <a:cubicBezTo>
                    <a:pt x="66" y="41"/>
                    <a:pt x="59" y="35"/>
                    <a:pt x="51" y="29"/>
                  </a:cubicBezTo>
                  <a:cubicBezTo>
                    <a:pt x="47" y="26"/>
                    <a:pt x="43" y="24"/>
                    <a:pt x="39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2" y="11"/>
                    <a:pt x="18" y="9"/>
                    <a:pt x="13" y="7"/>
                  </a:cubicBezTo>
                  <a:cubicBezTo>
                    <a:pt x="9" y="4"/>
                    <a:pt x="4" y="2"/>
                    <a:pt x="0" y="0"/>
                  </a:cubicBezTo>
                  <a:cubicBezTo>
                    <a:pt x="4" y="3"/>
                    <a:pt x="8" y="6"/>
                    <a:pt x="12" y="9"/>
                  </a:cubicBezTo>
                  <a:cubicBezTo>
                    <a:pt x="16" y="12"/>
                    <a:pt x="20" y="15"/>
                    <a:pt x="24" y="17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40"/>
                    <a:pt x="63" y="45"/>
                    <a:pt x="71" y="51"/>
                  </a:cubicBezTo>
                  <a:cubicBezTo>
                    <a:pt x="73" y="52"/>
                    <a:pt x="75" y="54"/>
                    <a:pt x="76" y="55"/>
                  </a:cubicBezTo>
                  <a:cubicBezTo>
                    <a:pt x="78" y="57"/>
                    <a:pt x="80" y="58"/>
                    <a:pt x="82" y="60"/>
                  </a:cubicBezTo>
                  <a:cubicBezTo>
                    <a:pt x="86" y="63"/>
                    <a:pt x="90" y="66"/>
                    <a:pt x="93" y="7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7" name="Google Shape;2545;p12"/>
            <p:cNvSpPr/>
            <p:nvPr/>
          </p:nvSpPr>
          <p:spPr>
            <a:xfrm>
              <a:off x="3589" y="2388"/>
              <a:ext cx="246" cy="151"/>
            </a:xfrm>
            <a:custGeom>
              <a:avLst/>
              <a:gdLst/>
              <a:ahLst/>
              <a:cxnLst/>
              <a:rect l="l" t="t" r="r" b="b"/>
              <a:pathLst>
                <a:path w="99" h="61" extrusionOk="0">
                  <a:moveTo>
                    <a:pt x="99" y="61"/>
                  </a:moveTo>
                  <a:cubicBezTo>
                    <a:pt x="96" y="57"/>
                    <a:pt x="93" y="53"/>
                    <a:pt x="89" y="50"/>
                  </a:cubicBezTo>
                  <a:cubicBezTo>
                    <a:pt x="86" y="47"/>
                    <a:pt x="82" y="43"/>
                    <a:pt x="78" y="41"/>
                  </a:cubicBezTo>
                  <a:cubicBezTo>
                    <a:pt x="70" y="35"/>
                    <a:pt x="62" y="29"/>
                    <a:pt x="53" y="24"/>
                  </a:cubicBezTo>
                  <a:cubicBezTo>
                    <a:pt x="49" y="22"/>
                    <a:pt x="45" y="20"/>
                    <a:pt x="40" y="17"/>
                  </a:cubicBezTo>
                  <a:cubicBezTo>
                    <a:pt x="36" y="15"/>
                    <a:pt x="32" y="13"/>
                    <a:pt x="27" y="11"/>
                  </a:cubicBezTo>
                  <a:cubicBezTo>
                    <a:pt x="23" y="9"/>
                    <a:pt x="18" y="7"/>
                    <a:pt x="14" y="5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5"/>
                    <a:pt x="13" y="8"/>
                  </a:cubicBezTo>
                  <a:cubicBezTo>
                    <a:pt x="17" y="10"/>
                    <a:pt x="21" y="13"/>
                    <a:pt x="25" y="1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9" y="34"/>
                    <a:pt x="67" y="39"/>
                    <a:pt x="75" y="44"/>
                  </a:cubicBezTo>
                  <a:cubicBezTo>
                    <a:pt x="77" y="46"/>
                    <a:pt x="79" y="47"/>
                    <a:pt x="81" y="48"/>
                  </a:cubicBezTo>
                  <a:cubicBezTo>
                    <a:pt x="83" y="49"/>
                    <a:pt x="85" y="51"/>
                    <a:pt x="87" y="52"/>
                  </a:cubicBezTo>
                  <a:cubicBezTo>
                    <a:pt x="91" y="55"/>
                    <a:pt x="95" y="58"/>
                    <a:pt x="99" y="61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8" name="Google Shape;2546;p12"/>
            <p:cNvSpPr/>
            <p:nvPr/>
          </p:nvSpPr>
          <p:spPr>
            <a:xfrm>
              <a:off x="3532" y="2435"/>
              <a:ext cx="274" cy="94"/>
            </a:xfrm>
            <a:custGeom>
              <a:avLst/>
              <a:gdLst/>
              <a:ahLst/>
              <a:cxnLst/>
              <a:rect l="l" t="t" r="r" b="b"/>
              <a:pathLst>
                <a:path w="110" h="38" extrusionOk="0">
                  <a:moveTo>
                    <a:pt x="110" y="38"/>
                  </a:moveTo>
                  <a:cubicBezTo>
                    <a:pt x="106" y="34"/>
                    <a:pt x="102" y="32"/>
                    <a:pt x="98" y="29"/>
                  </a:cubicBezTo>
                  <a:cubicBezTo>
                    <a:pt x="94" y="27"/>
                    <a:pt x="89" y="25"/>
                    <a:pt x="85" y="23"/>
                  </a:cubicBezTo>
                  <a:cubicBezTo>
                    <a:pt x="76" y="18"/>
                    <a:pt x="67" y="15"/>
                    <a:pt x="57" y="12"/>
                  </a:cubicBezTo>
                  <a:cubicBezTo>
                    <a:pt x="53" y="11"/>
                    <a:pt x="48" y="9"/>
                    <a:pt x="43" y="8"/>
                  </a:cubicBezTo>
                  <a:cubicBezTo>
                    <a:pt x="39" y="7"/>
                    <a:pt x="34" y="6"/>
                    <a:pt x="29" y="5"/>
                  </a:cubicBezTo>
                  <a:cubicBezTo>
                    <a:pt x="24" y="4"/>
                    <a:pt x="20" y="3"/>
                    <a:pt x="15" y="2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5" y="2"/>
                    <a:pt x="10" y="3"/>
                    <a:pt x="14" y="5"/>
                  </a:cubicBezTo>
                  <a:cubicBezTo>
                    <a:pt x="19" y="6"/>
                    <a:pt x="23" y="8"/>
                    <a:pt x="28" y="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5" y="21"/>
                    <a:pt x="74" y="24"/>
                    <a:pt x="83" y="27"/>
                  </a:cubicBezTo>
                  <a:cubicBezTo>
                    <a:pt x="85" y="28"/>
                    <a:pt x="88" y="28"/>
                    <a:pt x="90" y="29"/>
                  </a:cubicBezTo>
                  <a:cubicBezTo>
                    <a:pt x="92" y="30"/>
                    <a:pt x="94" y="31"/>
                    <a:pt x="97" y="32"/>
                  </a:cubicBezTo>
                  <a:cubicBezTo>
                    <a:pt x="101" y="34"/>
                    <a:pt x="106" y="35"/>
                    <a:pt x="110" y="3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9" name="Google Shape;2547;p12"/>
            <p:cNvSpPr/>
            <p:nvPr/>
          </p:nvSpPr>
          <p:spPr>
            <a:xfrm>
              <a:off x="3525" y="2497"/>
              <a:ext cx="286" cy="40"/>
            </a:xfrm>
            <a:custGeom>
              <a:avLst/>
              <a:gdLst/>
              <a:ahLst/>
              <a:cxnLst/>
              <a:rect l="l" t="t" r="r" b="b"/>
              <a:pathLst>
                <a:path w="115" h="16" extrusionOk="0">
                  <a:moveTo>
                    <a:pt x="115" y="16"/>
                  </a:moveTo>
                  <a:cubicBezTo>
                    <a:pt x="111" y="13"/>
                    <a:pt x="106" y="11"/>
                    <a:pt x="102" y="10"/>
                  </a:cubicBezTo>
                  <a:cubicBezTo>
                    <a:pt x="97" y="8"/>
                    <a:pt x="92" y="7"/>
                    <a:pt x="87" y="6"/>
                  </a:cubicBezTo>
                  <a:cubicBezTo>
                    <a:pt x="78" y="4"/>
                    <a:pt x="68" y="2"/>
                    <a:pt x="58" y="1"/>
                  </a:cubicBezTo>
                  <a:cubicBezTo>
                    <a:pt x="53" y="1"/>
                    <a:pt x="49" y="1"/>
                    <a:pt x="44" y="0"/>
                  </a:cubicBezTo>
                  <a:cubicBezTo>
                    <a:pt x="39" y="0"/>
                    <a:pt x="34" y="0"/>
                    <a:pt x="29" y="0"/>
                  </a:cubicBez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1"/>
                    <a:pt x="0" y="1"/>
                  </a:cubicBezTo>
                  <a:cubicBezTo>
                    <a:pt x="5" y="2"/>
                    <a:pt x="10" y="2"/>
                    <a:pt x="14" y="3"/>
                  </a:cubicBezTo>
                  <a:cubicBezTo>
                    <a:pt x="19" y="3"/>
                    <a:pt x="24" y="4"/>
                    <a:pt x="29" y="4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7" y="8"/>
                    <a:pt x="77" y="9"/>
                    <a:pt x="87" y="10"/>
                  </a:cubicBezTo>
                  <a:cubicBezTo>
                    <a:pt x="89" y="11"/>
                    <a:pt x="91" y="11"/>
                    <a:pt x="94" y="11"/>
                  </a:cubicBezTo>
                  <a:cubicBezTo>
                    <a:pt x="96" y="12"/>
                    <a:pt x="98" y="12"/>
                    <a:pt x="101" y="12"/>
                  </a:cubicBezTo>
                  <a:cubicBezTo>
                    <a:pt x="106" y="13"/>
                    <a:pt x="110" y="14"/>
                    <a:pt x="115" y="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0" name="Google Shape;2548;p12"/>
            <p:cNvSpPr/>
            <p:nvPr/>
          </p:nvSpPr>
          <p:spPr>
            <a:xfrm>
              <a:off x="3475" y="2487"/>
              <a:ext cx="1914" cy="1471"/>
            </a:xfrm>
            <a:custGeom>
              <a:avLst/>
              <a:gdLst/>
              <a:ahLst/>
              <a:cxnLst/>
              <a:rect l="l" t="t" r="r" b="b"/>
              <a:pathLst>
                <a:path w="770" h="593" extrusionOk="0">
                  <a:moveTo>
                    <a:pt x="126" y="391"/>
                  </a:moveTo>
                  <a:cubicBezTo>
                    <a:pt x="126" y="391"/>
                    <a:pt x="179" y="435"/>
                    <a:pt x="216" y="498"/>
                  </a:cubicBezTo>
                  <a:cubicBezTo>
                    <a:pt x="253" y="560"/>
                    <a:pt x="347" y="593"/>
                    <a:pt x="423" y="518"/>
                  </a:cubicBezTo>
                  <a:cubicBezTo>
                    <a:pt x="500" y="443"/>
                    <a:pt x="655" y="486"/>
                    <a:pt x="712" y="367"/>
                  </a:cubicBezTo>
                  <a:cubicBezTo>
                    <a:pt x="770" y="248"/>
                    <a:pt x="698" y="118"/>
                    <a:pt x="593" y="117"/>
                  </a:cubicBezTo>
                  <a:cubicBezTo>
                    <a:pt x="488" y="116"/>
                    <a:pt x="419" y="65"/>
                    <a:pt x="344" y="32"/>
                  </a:cubicBezTo>
                  <a:cubicBezTo>
                    <a:pt x="270" y="0"/>
                    <a:pt x="90" y="10"/>
                    <a:pt x="45" y="162"/>
                  </a:cubicBezTo>
                  <a:cubicBezTo>
                    <a:pt x="0" y="315"/>
                    <a:pt x="126" y="391"/>
                    <a:pt x="126" y="391"/>
                  </a:cubicBezTo>
                  <a:close/>
                </a:path>
              </a:pathLst>
            </a:custGeom>
            <a:solidFill>
              <a:srgbClr val="65D2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1" name="Google Shape;2549;p12"/>
            <p:cNvSpPr/>
            <p:nvPr/>
          </p:nvSpPr>
          <p:spPr>
            <a:xfrm>
              <a:off x="3430" y="2462"/>
              <a:ext cx="1839" cy="1402"/>
            </a:xfrm>
            <a:custGeom>
              <a:avLst/>
              <a:gdLst/>
              <a:ahLst/>
              <a:cxnLst/>
              <a:rect l="l" t="t" r="r" b="b"/>
              <a:pathLst>
                <a:path w="740" h="565" extrusionOk="0">
                  <a:moveTo>
                    <a:pt x="601" y="153"/>
                  </a:moveTo>
                  <a:cubicBezTo>
                    <a:pt x="601" y="153"/>
                    <a:pt x="541" y="120"/>
                    <a:pt x="491" y="66"/>
                  </a:cubicBezTo>
                  <a:cubicBezTo>
                    <a:pt x="442" y="13"/>
                    <a:pt x="344" y="0"/>
                    <a:pt x="284" y="89"/>
                  </a:cubicBezTo>
                  <a:cubicBezTo>
                    <a:pt x="225" y="178"/>
                    <a:pt x="64" y="168"/>
                    <a:pt x="32" y="296"/>
                  </a:cubicBezTo>
                  <a:cubicBezTo>
                    <a:pt x="0" y="424"/>
                    <a:pt x="97" y="536"/>
                    <a:pt x="200" y="516"/>
                  </a:cubicBezTo>
                  <a:cubicBezTo>
                    <a:pt x="303" y="495"/>
                    <a:pt x="381" y="531"/>
                    <a:pt x="461" y="548"/>
                  </a:cubicBezTo>
                  <a:cubicBezTo>
                    <a:pt x="541" y="565"/>
                    <a:pt x="714" y="518"/>
                    <a:pt x="727" y="360"/>
                  </a:cubicBezTo>
                  <a:cubicBezTo>
                    <a:pt x="740" y="201"/>
                    <a:pt x="601" y="153"/>
                    <a:pt x="60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2" name="Google Shape;2550;p12"/>
            <p:cNvSpPr/>
            <p:nvPr/>
          </p:nvSpPr>
          <p:spPr>
            <a:xfrm>
              <a:off x="4772" y="3398"/>
              <a:ext cx="410" cy="459"/>
            </a:xfrm>
            <a:custGeom>
              <a:avLst/>
              <a:gdLst/>
              <a:ahLst/>
              <a:cxnLst/>
              <a:rect l="l" t="t" r="r" b="b"/>
              <a:pathLst>
                <a:path w="165" h="185" extrusionOk="0">
                  <a:moveTo>
                    <a:pt x="60" y="23"/>
                  </a:moveTo>
                  <a:cubicBezTo>
                    <a:pt x="60" y="23"/>
                    <a:pt x="24" y="0"/>
                    <a:pt x="12" y="27"/>
                  </a:cubicBezTo>
                  <a:cubicBezTo>
                    <a:pt x="0" y="53"/>
                    <a:pt x="45" y="162"/>
                    <a:pt x="55" y="174"/>
                  </a:cubicBezTo>
                  <a:cubicBezTo>
                    <a:pt x="66" y="185"/>
                    <a:pt x="73" y="170"/>
                    <a:pt x="79" y="164"/>
                  </a:cubicBezTo>
                  <a:cubicBezTo>
                    <a:pt x="85" y="155"/>
                    <a:pt x="100" y="172"/>
                    <a:pt x="114" y="161"/>
                  </a:cubicBezTo>
                  <a:cubicBezTo>
                    <a:pt x="124" y="154"/>
                    <a:pt x="123" y="146"/>
                    <a:pt x="123" y="139"/>
                  </a:cubicBezTo>
                  <a:cubicBezTo>
                    <a:pt x="124" y="133"/>
                    <a:pt x="130" y="129"/>
                    <a:pt x="136" y="130"/>
                  </a:cubicBezTo>
                  <a:cubicBezTo>
                    <a:pt x="142" y="132"/>
                    <a:pt x="153" y="132"/>
                    <a:pt x="157" y="123"/>
                  </a:cubicBezTo>
                  <a:cubicBezTo>
                    <a:pt x="165" y="104"/>
                    <a:pt x="92" y="44"/>
                    <a:pt x="60" y="2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3" name="Google Shape;2551;p12"/>
            <p:cNvSpPr/>
            <p:nvPr/>
          </p:nvSpPr>
          <p:spPr>
            <a:xfrm>
              <a:off x="4827" y="3460"/>
              <a:ext cx="169" cy="206"/>
            </a:xfrm>
            <a:custGeom>
              <a:avLst/>
              <a:gdLst/>
              <a:ahLst/>
              <a:cxnLst/>
              <a:rect l="l" t="t" r="r" b="b"/>
              <a:pathLst>
                <a:path w="68" h="83" extrusionOk="0">
                  <a:moveTo>
                    <a:pt x="23" y="4"/>
                  </a:moveTo>
                  <a:cubicBezTo>
                    <a:pt x="17" y="0"/>
                    <a:pt x="10" y="0"/>
                    <a:pt x="5" y="4"/>
                  </a:cubicBezTo>
                  <a:cubicBezTo>
                    <a:pt x="2" y="6"/>
                    <a:pt x="0" y="10"/>
                    <a:pt x="0" y="16"/>
                  </a:cubicBezTo>
                  <a:cubicBezTo>
                    <a:pt x="1" y="31"/>
                    <a:pt x="11" y="69"/>
                    <a:pt x="21" y="76"/>
                  </a:cubicBezTo>
                  <a:cubicBezTo>
                    <a:pt x="30" y="83"/>
                    <a:pt x="64" y="74"/>
                    <a:pt x="68" y="44"/>
                  </a:cubicBezTo>
                  <a:cubicBezTo>
                    <a:pt x="68" y="37"/>
                    <a:pt x="36" y="13"/>
                    <a:pt x="23" y="4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4" name="Google Shape;2552;p12"/>
            <p:cNvSpPr/>
            <p:nvPr/>
          </p:nvSpPr>
          <p:spPr>
            <a:xfrm>
              <a:off x="4849" y="3489"/>
              <a:ext cx="67" cy="82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5" y="22"/>
                  </a:moveTo>
                  <a:cubicBezTo>
                    <a:pt x="0" y="14"/>
                    <a:pt x="0" y="6"/>
                    <a:pt x="4" y="3"/>
                  </a:cubicBezTo>
                  <a:cubicBezTo>
                    <a:pt x="9" y="0"/>
                    <a:pt x="17" y="3"/>
                    <a:pt x="22" y="11"/>
                  </a:cubicBezTo>
                  <a:cubicBezTo>
                    <a:pt x="26" y="18"/>
                    <a:pt x="27" y="26"/>
                    <a:pt x="22" y="29"/>
                  </a:cubicBezTo>
                  <a:cubicBezTo>
                    <a:pt x="17" y="33"/>
                    <a:pt x="9" y="29"/>
                    <a:pt x="5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5" name="Google Shape;2553;p12"/>
            <p:cNvSpPr/>
            <p:nvPr/>
          </p:nvSpPr>
          <p:spPr>
            <a:xfrm>
              <a:off x="4889" y="3236"/>
              <a:ext cx="457" cy="313"/>
            </a:xfrm>
            <a:custGeom>
              <a:avLst/>
              <a:gdLst/>
              <a:ahLst/>
              <a:cxnLst/>
              <a:rect l="l" t="t" r="r" b="b"/>
              <a:pathLst>
                <a:path w="184" h="126" extrusionOk="0">
                  <a:moveTo>
                    <a:pt x="43" y="7"/>
                  </a:moveTo>
                  <a:cubicBezTo>
                    <a:pt x="43" y="7"/>
                    <a:pt x="0" y="14"/>
                    <a:pt x="9" y="42"/>
                  </a:cubicBezTo>
                  <a:cubicBezTo>
                    <a:pt x="17" y="70"/>
                    <a:pt x="122" y="123"/>
                    <a:pt x="137" y="125"/>
                  </a:cubicBezTo>
                  <a:cubicBezTo>
                    <a:pt x="153" y="126"/>
                    <a:pt x="149" y="111"/>
                    <a:pt x="148" y="102"/>
                  </a:cubicBezTo>
                  <a:cubicBezTo>
                    <a:pt x="148" y="91"/>
                    <a:pt x="170" y="94"/>
                    <a:pt x="174" y="76"/>
                  </a:cubicBezTo>
                  <a:cubicBezTo>
                    <a:pt x="176" y="65"/>
                    <a:pt x="171" y="59"/>
                    <a:pt x="167" y="54"/>
                  </a:cubicBezTo>
                  <a:cubicBezTo>
                    <a:pt x="163" y="49"/>
                    <a:pt x="165" y="42"/>
                    <a:pt x="170" y="39"/>
                  </a:cubicBezTo>
                  <a:cubicBezTo>
                    <a:pt x="176" y="36"/>
                    <a:pt x="184" y="29"/>
                    <a:pt x="181" y="20"/>
                  </a:cubicBezTo>
                  <a:cubicBezTo>
                    <a:pt x="175" y="0"/>
                    <a:pt x="80" y="3"/>
                    <a:pt x="43" y="7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6" name="Google Shape;2554;p12"/>
            <p:cNvSpPr/>
            <p:nvPr/>
          </p:nvSpPr>
          <p:spPr>
            <a:xfrm>
              <a:off x="4941" y="3279"/>
              <a:ext cx="226" cy="153"/>
            </a:xfrm>
            <a:custGeom>
              <a:avLst/>
              <a:gdLst/>
              <a:ahLst/>
              <a:cxnLst/>
              <a:rect l="l" t="t" r="r" b="b"/>
              <a:pathLst>
                <a:path w="91" h="62" extrusionOk="0">
                  <a:moveTo>
                    <a:pt x="14" y="5"/>
                  </a:moveTo>
                  <a:cubicBezTo>
                    <a:pt x="7" y="6"/>
                    <a:pt x="2" y="10"/>
                    <a:pt x="0" y="17"/>
                  </a:cubicBezTo>
                  <a:cubicBezTo>
                    <a:pt x="0" y="20"/>
                    <a:pt x="0" y="25"/>
                    <a:pt x="4" y="29"/>
                  </a:cubicBezTo>
                  <a:cubicBezTo>
                    <a:pt x="15" y="40"/>
                    <a:pt x="47" y="62"/>
                    <a:pt x="59" y="61"/>
                  </a:cubicBezTo>
                  <a:cubicBezTo>
                    <a:pt x="71" y="60"/>
                    <a:pt x="91" y="31"/>
                    <a:pt x="75" y="6"/>
                  </a:cubicBezTo>
                  <a:cubicBezTo>
                    <a:pt x="70" y="0"/>
                    <a:pt x="30" y="3"/>
                    <a:pt x="14" y="5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7" name="Google Shape;2555;p12"/>
            <p:cNvSpPr/>
            <p:nvPr/>
          </p:nvSpPr>
          <p:spPr>
            <a:xfrm>
              <a:off x="4971" y="3308"/>
              <a:ext cx="85" cy="60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4" y="22"/>
                  </a:moveTo>
                  <a:cubicBezTo>
                    <a:pt x="6" y="19"/>
                    <a:pt x="0" y="13"/>
                    <a:pt x="2" y="7"/>
                  </a:cubicBezTo>
                  <a:cubicBezTo>
                    <a:pt x="3" y="2"/>
                    <a:pt x="11" y="0"/>
                    <a:pt x="20" y="2"/>
                  </a:cubicBezTo>
                  <a:cubicBezTo>
                    <a:pt x="28" y="4"/>
                    <a:pt x="34" y="11"/>
                    <a:pt x="32" y="16"/>
                  </a:cubicBezTo>
                  <a:cubicBezTo>
                    <a:pt x="31" y="22"/>
                    <a:pt x="23" y="24"/>
                    <a:pt x="14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8" name="Google Shape;2556;p12"/>
            <p:cNvSpPr/>
            <p:nvPr/>
          </p:nvSpPr>
          <p:spPr>
            <a:xfrm>
              <a:off x="4752" y="2524"/>
              <a:ext cx="169" cy="16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9" name="Google Shape;2557;p12"/>
            <p:cNvSpPr/>
            <p:nvPr/>
          </p:nvSpPr>
          <p:spPr>
            <a:xfrm>
              <a:off x="3813" y="3829"/>
              <a:ext cx="107" cy="10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0" name="Google Shape;2558;p12"/>
            <p:cNvSpPr/>
            <p:nvPr/>
          </p:nvSpPr>
          <p:spPr>
            <a:xfrm>
              <a:off x="3699" y="3172"/>
              <a:ext cx="64" cy="6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1" name="Google Shape;2559;p12"/>
            <p:cNvSpPr/>
            <p:nvPr/>
          </p:nvSpPr>
          <p:spPr>
            <a:xfrm>
              <a:off x="4367" y="2710"/>
              <a:ext cx="75" cy="75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2" name="Google Shape;2560;p12"/>
            <p:cNvSpPr/>
            <p:nvPr/>
          </p:nvSpPr>
          <p:spPr>
            <a:xfrm>
              <a:off x="5033" y="3088"/>
              <a:ext cx="55" cy="5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3" name="Google Shape;2561;p12"/>
            <p:cNvSpPr/>
            <p:nvPr/>
          </p:nvSpPr>
          <p:spPr>
            <a:xfrm>
              <a:off x="3589" y="3400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4" y="8"/>
                    <a:pt x="0" y="18"/>
                    <a:pt x="6" y="26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29" y="60"/>
                  </a:cubicBezTo>
                  <a:cubicBezTo>
                    <a:pt x="35" y="69"/>
                    <a:pt x="49" y="59"/>
                    <a:pt x="55" y="67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4" name="Google Shape;2562;p12"/>
            <p:cNvSpPr/>
            <p:nvPr/>
          </p:nvSpPr>
          <p:spPr>
            <a:xfrm>
              <a:off x="3619" y="3378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5" y="8"/>
                    <a:pt x="0" y="18"/>
                    <a:pt x="6" y="27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30" y="60"/>
                  </a:cubicBezTo>
                  <a:cubicBezTo>
                    <a:pt x="35" y="69"/>
                    <a:pt x="50" y="59"/>
                    <a:pt x="55" y="68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5" name="Google Shape;2563;p12"/>
            <p:cNvSpPr/>
            <p:nvPr/>
          </p:nvSpPr>
          <p:spPr>
            <a:xfrm>
              <a:off x="4738" y="2869"/>
              <a:ext cx="211" cy="152"/>
            </a:xfrm>
            <a:custGeom>
              <a:avLst/>
              <a:gdLst/>
              <a:ahLst/>
              <a:cxnLst/>
              <a:rect l="l" t="t" r="r" b="b"/>
              <a:pathLst>
                <a:path w="85" h="61" extrusionOk="0">
                  <a:moveTo>
                    <a:pt x="0" y="0"/>
                  </a:moveTo>
                  <a:cubicBezTo>
                    <a:pt x="10" y="4"/>
                    <a:pt x="2" y="20"/>
                    <a:pt x="11" y="24"/>
                  </a:cubicBezTo>
                  <a:cubicBezTo>
                    <a:pt x="20" y="29"/>
                    <a:pt x="28" y="14"/>
                    <a:pt x="37" y="18"/>
                  </a:cubicBezTo>
                  <a:cubicBezTo>
                    <a:pt x="47" y="23"/>
                    <a:pt x="39" y="38"/>
                    <a:pt x="48" y="43"/>
                  </a:cubicBezTo>
                  <a:cubicBezTo>
                    <a:pt x="57" y="47"/>
                    <a:pt x="65" y="32"/>
                    <a:pt x="74" y="36"/>
                  </a:cubicBezTo>
                  <a:cubicBezTo>
                    <a:pt x="83" y="41"/>
                    <a:pt x="76" y="56"/>
                    <a:pt x="85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6" name="Google Shape;2564;p12"/>
            <p:cNvSpPr/>
            <p:nvPr/>
          </p:nvSpPr>
          <p:spPr>
            <a:xfrm>
              <a:off x="4755" y="2834"/>
              <a:ext cx="209" cy="152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0" y="0"/>
                  </a:moveTo>
                  <a:cubicBezTo>
                    <a:pt x="9" y="5"/>
                    <a:pt x="1" y="20"/>
                    <a:pt x="11" y="25"/>
                  </a:cubicBezTo>
                  <a:cubicBezTo>
                    <a:pt x="20" y="29"/>
                    <a:pt x="27" y="14"/>
                    <a:pt x="37" y="19"/>
                  </a:cubicBezTo>
                  <a:cubicBezTo>
                    <a:pt x="46" y="23"/>
                    <a:pt x="38" y="39"/>
                    <a:pt x="47" y="43"/>
                  </a:cubicBezTo>
                  <a:cubicBezTo>
                    <a:pt x="57" y="48"/>
                    <a:pt x="64" y="32"/>
                    <a:pt x="74" y="37"/>
                  </a:cubicBezTo>
                  <a:cubicBezTo>
                    <a:pt x="83" y="41"/>
                    <a:pt x="75" y="57"/>
                    <a:pt x="84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20527" y="1434379"/>
            <a:ext cx="234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13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5223815" y="840209"/>
            <a:ext cx="6323751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30158" y="1816207"/>
            <a:ext cx="3918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Nemo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!!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7AC950-1C92-447C-969A-50204EF97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B9CE4-EE9D-4C79-AD18-D407D06F8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6" y="3487200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B76DD-0656-4DC1-9AA7-DECE1BACB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5223815" y="840209"/>
            <a:ext cx="6323751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16941" y="2493070"/>
            <a:ext cx="4349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bạn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A2339-CACA-4D39-83C0-2003E204F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18815-F692-454B-8F91-367DEF0617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36F2CA-DCE8-4A75-8258-D6E01E820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8" y="803366"/>
            <a:ext cx="40386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4" y="2932610"/>
            <a:ext cx="4093029" cy="3069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19" y="212106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582" y="919992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Destiny’s house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43" y="2754135"/>
            <a:ext cx="2544913" cy="2544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684F0-BED3-4207-B883-403CF07AF58D}"/>
              </a:ext>
            </a:extLst>
          </p:cNvPr>
          <p:cNvSpPr txBox="1"/>
          <p:nvPr/>
        </p:nvSpPr>
        <p:spPr>
          <a:xfrm>
            <a:off x="3226406" y="2472464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Đi tìm ngọc trai 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3BA18-4641-4D01-A499-26249B3D4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57D063-5D5E-4ECD-9E21-467E975B4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25" y="3110761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7598C-2EA0-48A7-BB5F-3027860A2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4.07407E-6 L 1.04167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91" y="2655144"/>
            <a:ext cx="2913304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2" y="2655144"/>
            <a:ext cx="4093029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id="{BBEFC549-E72D-4190-8B68-9BDA80D440F8}"/>
              </a:ext>
            </a:extLst>
          </p:cNvPr>
          <p:cNvGrpSpPr/>
          <p:nvPr/>
        </p:nvGrpSpPr>
        <p:grpSpPr>
          <a:xfrm>
            <a:off x="5226231" y="-378444"/>
            <a:ext cx="5383712" cy="4122600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62008" y="215652"/>
            <a:ext cx="343804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Nemo yêu mến, Cậu có muốn  cùng tớ đi thu thập những viên ngọc trai sáng nhất đáy biển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id="{3151570C-F63D-4219-97FC-EA915EF4119D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tất nhiên rồi,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Thật thú vị!!!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id="{EBEEA06C-643C-47C9-9894-C56E5609D46B}"/>
              </a:ext>
            </a:extLst>
          </p:cNvPr>
          <p:cNvGrpSpPr/>
          <p:nvPr/>
        </p:nvGrpSpPr>
        <p:grpSpPr>
          <a:xfrm>
            <a:off x="4911633" y="3109647"/>
            <a:ext cx="4857066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id="{4761EA6B-0E7C-412C-A273-B2266724AB2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id="{87A009A9-4857-4F70-A87D-ADF457C0B932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1960B7-E6EC-4E86-8F9E-D41576B36F85}"/>
              </a:ext>
            </a:extLst>
          </p:cNvPr>
          <p:cNvSpPr txBox="1"/>
          <p:nvPr/>
        </p:nvSpPr>
        <p:spPr>
          <a:xfrm>
            <a:off x="5456193" y="3886064"/>
            <a:ext cx="343804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Chúng ta phải vượt qua một số thử thách khó khăn đấy!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id="{45608A62-1977-4D66-AFBB-087292544E9C}"/>
              </a:ext>
            </a:extLst>
          </p:cNvPr>
          <p:cNvGrpSpPr/>
          <p:nvPr/>
        </p:nvGrpSpPr>
        <p:grpSpPr>
          <a:xfrm>
            <a:off x="845528" y="27853"/>
            <a:ext cx="4605993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id="{1B340CCF-F651-4B05-BE64-E2547F572460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id="{8C855D75-F000-45B0-BF1A-6899027020F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6267EB-1A19-438F-9F36-F32A59C22AC8}"/>
              </a:ext>
            </a:extLst>
          </p:cNvPr>
          <p:cNvSpPr txBox="1"/>
          <p:nvPr/>
        </p:nvSpPr>
        <p:spPr>
          <a:xfrm>
            <a:off x="1286795" y="800386"/>
            <a:ext cx="341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Nào! Đi thôi, tớ thích những thử thách!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FD5A3-4FFE-4AA3-B864-A4E85FA8C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12" y="3118792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27056-A24C-418B-A86B-03FC259C8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49" y="3054351"/>
            <a:ext cx="354649" cy="3326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AE0E3-C28C-403D-A2AA-BC3E84629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7CDE1C-984D-4A08-B354-60DF7AA92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78" y="678384"/>
            <a:ext cx="354649" cy="332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8EB2A-9D01-4B81-8467-B306D293A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69" y="-255067"/>
            <a:ext cx="354649" cy="3326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86BD66-E48C-4266-95E8-74283C24B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4" y="222059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C5183-171A-4250-B848-215561C5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26" y="4742824"/>
            <a:ext cx="171982" cy="1613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6A8452-5F8C-4E68-B486-7B0DB41F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794E6A-5B1E-46E5-AFE6-3014F87F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7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349525" y="3290705"/>
              <a:ext cx="22739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73" name="Picture 2" descr="Purple Shell PNG, Vector, PSD, and Clipart With Transparent Background for  Free Download | Pngtre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471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0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C5183-171A-4250-B848-215561C5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26" y="4742824"/>
            <a:ext cx="171982" cy="1613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6A8452-5F8C-4E68-B486-7B0DB41F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794E6A-5B1E-46E5-AFE6-3014F87F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6146" name="Picture 2" descr="Purple Shell PNG, Vector, PSD, and Clipart With Transparent Background for  Free Download | Pngtre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259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C5183-171A-4250-B848-215561C5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26" y="4742824"/>
            <a:ext cx="171982" cy="1613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6A8452-5F8C-4E68-B486-7B0DB41F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794E6A-5B1E-46E5-AFE6-3014F87F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20" name="Picture 2" descr="Purple Shell PNG, Vector, PSD, and Clipart With Transparent Background for  Free Download | Pngtre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505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0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967" y="405476"/>
            <a:ext cx="11312435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số, biết số đó gồm: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52" y="4872446"/>
            <a:ext cx="1403125" cy="198555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C5183-171A-4250-B848-215561C5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26" y="4742824"/>
            <a:ext cx="171982" cy="1613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6A8452-5F8C-4E68-B486-7B0DB41F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794E6A-5B1E-46E5-AFE6-3014F87F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0903" y="2175223"/>
            <a:ext cx="2697223" cy="2697223"/>
            <a:chOff x="1024247" y="2412485"/>
            <a:chExt cx="2697223" cy="269722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trăm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69566" y="1094132"/>
            <a:ext cx="2697223" cy="2697223"/>
            <a:chOff x="1024247" y="2412485"/>
            <a:chExt cx="2697223" cy="269722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49525" y="3290705"/>
              <a:ext cx="227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chục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91529" y="1821604"/>
            <a:ext cx="2964748" cy="3098887"/>
            <a:chOff x="1024247" y="2412485"/>
            <a:chExt cx="2697223" cy="2697223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E521B07-C6D7-43BB-8A1A-A08C0177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1" b="94000" l="2242" r="95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47" y="2412485"/>
              <a:ext cx="2697223" cy="2697223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349525" y="3290705"/>
              <a:ext cx="2273939" cy="72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0 đơn vị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29472" y="3403457"/>
            <a:ext cx="4632751" cy="3429001"/>
            <a:chOff x="3729472" y="3403457"/>
            <a:chExt cx="4632751" cy="3429001"/>
          </a:xfrm>
        </p:grpSpPr>
        <p:pic>
          <p:nvPicPr>
            <p:cNvPr id="20" name="Picture 2" descr="Purple Shell PNG, Vector, PSD, and Clipart With Transparent Background for  Free Download | Pngtre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9444" l="556" r="90000"/>
                      </a14:imgEffect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472" y="3403457"/>
              <a:ext cx="463275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99641" y="4762660"/>
              <a:ext cx="22938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890</a:t>
              </a:r>
              <a:endParaRPr lang="en-US" sz="8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0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91" y="2655144"/>
            <a:ext cx="2913304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4" y="2932610"/>
            <a:ext cx="4093029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id="{BBEFC549-E72D-4190-8B68-9BDA80D440F8}"/>
              </a:ext>
            </a:extLst>
          </p:cNvPr>
          <p:cNvGrpSpPr/>
          <p:nvPr/>
        </p:nvGrpSpPr>
        <p:grpSpPr>
          <a:xfrm>
            <a:off x="5226231" y="-378444"/>
            <a:ext cx="5383712" cy="4122599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62008" y="614274"/>
            <a:ext cx="343804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Hãy nhận lấy những viên ngọc trai này, cậu thật xứng đáng!!!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id="{3151570C-F63D-4219-97FC-EA915EF4119D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9541" y="932341"/>
            <a:ext cx="339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tuyệt vời!!!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6CCC9E-4F72-4153-83CA-4AC23DBE2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16" y="2735399"/>
            <a:ext cx="4122601" cy="4122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842F6D-E358-4874-9129-EDF4AE432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B390E-248D-4635-90A7-67759D459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171D51-A2CF-477C-9308-A17A03AD5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9Slide - 2019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422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#9Slide03 Arima Madurai Black</vt:lpstr>
      <vt:lpstr>Oi</vt:lpstr>
      <vt:lpstr>Cambria</vt:lpstr>
      <vt:lpstr>UTM ViceroyJF</vt:lpstr>
      <vt:lpstr>Archivo</vt:lpstr>
      <vt:lpstr>UTM Seagull</vt:lpstr>
      <vt:lpstr>Calibri</vt:lpstr>
      <vt:lpstr>UTM A&amp;S Graceland</vt:lpstr>
      <vt:lpstr>UTM Bustamalaka</vt:lpstr>
      <vt:lpstr>UVF Slim Tony</vt:lpstr>
      <vt:lpstr>#9Slide03 AmpleSoft Bold</vt:lpstr>
      <vt:lpstr>UTM Showcard</vt:lpstr>
      <vt:lpstr>Arial</vt:lpstr>
      <vt:lpstr>Calibri Light</vt:lpstr>
      <vt:lpstr>1_Office Theme</vt:lpstr>
      <vt:lpstr>2_Custom Design</vt:lpstr>
      <vt:lpstr>1_Custom Design</vt:lpstr>
      <vt:lpstr>Custom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NHÓM ZALO TOÁN THCS CÁNH DIỀU</cp:lastModifiedBy>
  <cp:revision>9</cp:revision>
  <dcterms:created xsi:type="dcterms:W3CDTF">2023-03-04T10:55:32Z</dcterms:created>
  <dcterms:modified xsi:type="dcterms:W3CDTF">2023-03-12T14:19:19Z</dcterms:modified>
</cp:coreProperties>
</file>