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4" r:id="rId1"/>
  </p:sldMasterIdLst>
  <p:notesMasterIdLst>
    <p:notesMasterId r:id="rId16"/>
  </p:notesMasterIdLst>
  <p:sldIdLst>
    <p:sldId id="263" r:id="rId2"/>
    <p:sldId id="264" r:id="rId3"/>
    <p:sldId id="265" r:id="rId4"/>
    <p:sldId id="273" r:id="rId5"/>
    <p:sldId id="274" r:id="rId6"/>
    <p:sldId id="276" r:id="rId7"/>
    <p:sldId id="277" r:id="rId8"/>
    <p:sldId id="278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UTM Netmuc KT" panose="02040603050506020204" pitchFamily="18" charset="0"/>
      <p:regular r:id="rId23"/>
    </p:embeddedFont>
    <p:embeddedFont>
      <p:font typeface="UTM Nokia Standard" panose="02040603050506020204" pitchFamily="18" charset="0"/>
      <p:regular r:id="rId24"/>
      <p:bold r:id="rId25"/>
    </p:embeddedFont>
    <p:embeddedFont>
      <p:font typeface="UTM Showcard" panose="020406030505060202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B71F81"/>
    <a:srgbClr val="F6CAE6"/>
    <a:srgbClr val="F9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22" y="10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8EF7-71A3-4ED2-81C1-BEC2A42178E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C96D9-53A8-418D-B8A9-774A87A4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7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4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 cô: </a:t>
            </a: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Ấn vào các quả táo để chuyển màu.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C96D9-53A8-418D-B8A9-774A87A435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1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9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87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4">
            <a:extLst>
              <a:ext uri="{FF2B5EF4-FFF2-40B4-BE49-F238E27FC236}">
                <a16:creationId xmlns:a16="http://schemas.microsoft.com/office/drawing/2014/main" id="{EFF9C99B-45F0-4DF5-9E64-4B73DB12A7DD}"/>
              </a:ext>
            </a:extLst>
          </p:cNvPr>
          <p:cNvGrpSpPr/>
          <p:nvPr/>
        </p:nvGrpSpPr>
        <p:grpSpPr>
          <a:xfrm>
            <a:off x="10395259" y="-762185"/>
            <a:ext cx="2478651" cy="2478651"/>
            <a:chOff x="14658975" y="-3295650"/>
            <a:chExt cx="3200400" cy="3200400"/>
          </a:xfrm>
        </p:grpSpPr>
        <p:sp>
          <p:nvSpPr>
            <p:cNvPr id="25" name="星形: 十二角 19">
              <a:extLst>
                <a:ext uri="{FF2B5EF4-FFF2-40B4-BE49-F238E27FC236}">
                  <a16:creationId xmlns:a16="http://schemas.microsoft.com/office/drawing/2014/main" id="{18CB42BF-A631-47B0-AE22-567CC89E425F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16">
              <a:extLst>
                <a:ext uri="{FF2B5EF4-FFF2-40B4-BE49-F238E27FC236}">
                  <a16:creationId xmlns:a16="http://schemas.microsoft.com/office/drawing/2014/main" id="{1285A166-1C20-484F-A7A0-2F6F64F9E642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6" name="任意多边形: 形状 44">
            <a:extLst>
              <a:ext uri="{FF2B5EF4-FFF2-40B4-BE49-F238E27FC236}">
                <a16:creationId xmlns:a16="http://schemas.microsoft.com/office/drawing/2014/main" id="{2A7F6F15-2A5F-4FE4-8F74-DB6742C27E54}"/>
              </a:ext>
            </a:extLst>
          </p:cNvPr>
          <p:cNvSpPr/>
          <p:nvPr/>
        </p:nvSpPr>
        <p:spPr>
          <a:xfrm flipH="1">
            <a:off x="-5057767" y="2985620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2A7F6F15-2A5F-4FE4-8F74-DB6742C27E54}"/>
              </a:ext>
            </a:extLst>
          </p:cNvPr>
          <p:cNvSpPr/>
          <p:nvPr/>
        </p:nvSpPr>
        <p:spPr>
          <a:xfrm flipH="1">
            <a:off x="-980797" y="3013224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F4848DD-3127-48D5-8FEC-F6C07EAEAEAB}"/>
              </a:ext>
            </a:extLst>
          </p:cNvPr>
          <p:cNvGrpSpPr/>
          <p:nvPr/>
        </p:nvGrpSpPr>
        <p:grpSpPr>
          <a:xfrm>
            <a:off x="7870390" y="-3674706"/>
            <a:ext cx="3881073" cy="6949361"/>
            <a:chOff x="9142970" y="-1812924"/>
            <a:chExt cx="2408862" cy="4390233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4121B79-A0E4-45C4-9B11-BCFA0DE0EAB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5A9B7BF-FC2E-4285-AE36-2AFFEECF36F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5E763EE-D008-4F6D-9906-F0749910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26DBE3D-E48A-4264-9CFA-02A8DAA9095E}"/>
              </a:ext>
            </a:extLst>
          </p:cNvPr>
          <p:cNvGrpSpPr/>
          <p:nvPr/>
        </p:nvGrpSpPr>
        <p:grpSpPr>
          <a:xfrm>
            <a:off x="3930190" y="-1611678"/>
            <a:ext cx="5039034" cy="5884021"/>
            <a:chOff x="9142970" y="-1812924"/>
            <a:chExt cx="2408862" cy="439023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8491A7D-4DA7-49AC-BFC9-9D9E4E1D273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375E7D8D-844D-4E7F-9E7A-B5B64DDFB1C1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E1B13F19-3B4E-46E6-B7A8-0C672C30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536" y="2922475"/>
            <a:ext cx="1544245" cy="960100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2DF0BFBC-88F9-4EFA-BB96-546C6FC3E7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078" y="-200025"/>
            <a:ext cx="5615458" cy="5314871"/>
          </a:xfrm>
          <a:prstGeom prst="rect">
            <a:avLst/>
          </a:prstGeom>
        </p:spPr>
      </p:pic>
      <p:pic>
        <p:nvPicPr>
          <p:cNvPr id="34" name="图片 45">
            <a:extLst>
              <a:ext uri="{FF2B5EF4-FFF2-40B4-BE49-F238E27FC236}">
                <a16:creationId xmlns:a16="http://schemas.microsoft.com/office/drawing/2014/main" id="{B6BF1427-1B18-4456-AC12-8F4178BEBB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40" y="1592398"/>
            <a:ext cx="4625793" cy="3628042"/>
          </a:xfrm>
          <a:prstGeom prst="rect">
            <a:avLst/>
          </a:prstGeom>
        </p:spPr>
      </p:pic>
      <p:sp>
        <p:nvSpPr>
          <p:cNvPr id="35" name="任意多边形: 形状 35">
            <a:extLst>
              <a:ext uri="{FF2B5EF4-FFF2-40B4-BE49-F238E27FC236}">
                <a16:creationId xmlns:a16="http://schemas.microsoft.com/office/drawing/2014/main" id="{58D66637-1CF4-4B80-B170-63C4E665D7D6}"/>
              </a:ext>
            </a:extLst>
          </p:cNvPr>
          <p:cNvSpPr/>
          <p:nvPr/>
        </p:nvSpPr>
        <p:spPr>
          <a:xfrm>
            <a:off x="0" y="4540162"/>
            <a:ext cx="12192001" cy="2317839"/>
          </a:xfrm>
          <a:custGeom>
            <a:avLst/>
            <a:gdLst>
              <a:gd name="connsiteX0" fmla="*/ 2892867 w 12192001"/>
              <a:gd name="connsiteY0" fmla="*/ 734 h 2317839"/>
              <a:gd name="connsiteX1" fmla="*/ 3562351 w 12192001"/>
              <a:gd name="connsiteY1" fmla="*/ 12789 h 2317839"/>
              <a:gd name="connsiteX2" fmla="*/ 9353550 w 12192001"/>
              <a:gd name="connsiteY2" fmla="*/ 431889 h 2317839"/>
              <a:gd name="connsiteX3" fmla="*/ 12159146 w 12192001"/>
              <a:gd name="connsiteY3" fmla="*/ 1820084 h 2317839"/>
              <a:gd name="connsiteX4" fmla="*/ 12192001 w 12192001"/>
              <a:gd name="connsiteY4" fmla="*/ 1844521 h 2317839"/>
              <a:gd name="connsiteX5" fmla="*/ 12192001 w 12192001"/>
              <a:gd name="connsiteY5" fmla="*/ 2317839 h 2317839"/>
              <a:gd name="connsiteX6" fmla="*/ 0 w 12192001"/>
              <a:gd name="connsiteY6" fmla="*/ 2317839 h 2317839"/>
              <a:gd name="connsiteX7" fmla="*/ 0 w 12192001"/>
              <a:gd name="connsiteY7" fmla="*/ 66717 h 2317839"/>
              <a:gd name="connsiteX8" fmla="*/ 249901 w 12192001"/>
              <a:gd name="connsiteY8" fmla="*/ 56694 h 2317839"/>
              <a:gd name="connsiteX9" fmla="*/ 2892867 w 12192001"/>
              <a:gd name="connsiteY9" fmla="*/ 734 h 231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2317839">
                <a:moveTo>
                  <a:pt x="2892867" y="734"/>
                </a:moveTo>
                <a:cubicBezTo>
                  <a:pt x="3120134" y="2223"/>
                  <a:pt x="3344466" y="6043"/>
                  <a:pt x="3562351" y="12789"/>
                </a:cubicBezTo>
                <a:cubicBezTo>
                  <a:pt x="5305426" y="66764"/>
                  <a:pt x="7740650" y="-31661"/>
                  <a:pt x="9353550" y="431889"/>
                </a:cubicBezTo>
                <a:cubicBezTo>
                  <a:pt x="10361612" y="721608"/>
                  <a:pt x="11382077" y="1261854"/>
                  <a:pt x="12159146" y="1820084"/>
                </a:cubicBezTo>
                <a:lnTo>
                  <a:pt x="12192001" y="1844521"/>
                </a:lnTo>
                <a:lnTo>
                  <a:pt x="12192001" y="2317839"/>
                </a:lnTo>
                <a:lnTo>
                  <a:pt x="0" y="2317839"/>
                </a:lnTo>
                <a:lnTo>
                  <a:pt x="0" y="66717"/>
                </a:lnTo>
                <a:lnTo>
                  <a:pt x="249901" y="56694"/>
                </a:lnTo>
                <a:cubicBezTo>
                  <a:pt x="1027801" y="26134"/>
                  <a:pt x="1983799" y="-5219"/>
                  <a:pt x="2892867" y="734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1" name="任意多边形: 形状 29">
            <a:extLst>
              <a:ext uri="{FF2B5EF4-FFF2-40B4-BE49-F238E27FC236}">
                <a16:creationId xmlns:a16="http://schemas.microsoft.com/office/drawing/2014/main" id="{55062D08-B3DE-47C2-8E9E-188226C70391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2" name="任意多边形: 形状 23">
            <a:extLst>
              <a:ext uri="{FF2B5EF4-FFF2-40B4-BE49-F238E27FC236}">
                <a16:creationId xmlns:a16="http://schemas.microsoft.com/office/drawing/2014/main" id="{D32BCF95-A5FB-4C34-904D-BC50C7ABAF13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任意多边形: 形状 17">
            <a:extLst>
              <a:ext uri="{FF2B5EF4-FFF2-40B4-BE49-F238E27FC236}">
                <a16:creationId xmlns:a16="http://schemas.microsoft.com/office/drawing/2014/main" id="{1312F7B7-B4E2-4142-95D7-12AED8257AB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4" name="任意多边形: 形状 11">
            <a:extLst>
              <a:ext uri="{FF2B5EF4-FFF2-40B4-BE49-F238E27FC236}">
                <a16:creationId xmlns:a16="http://schemas.microsoft.com/office/drawing/2014/main" id="{DF143039-91FE-457B-9E67-8F67ACA3B7E3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5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0616" y="608509"/>
            <a:ext cx="1396767" cy="868409"/>
          </a:xfrm>
          <a:prstGeom prst="rect">
            <a:avLst/>
          </a:prstGeom>
        </p:spPr>
      </p:pic>
      <p:sp>
        <p:nvSpPr>
          <p:cNvPr id="67" name="文本框 17"/>
          <p:cNvSpPr txBox="1"/>
          <p:nvPr/>
        </p:nvSpPr>
        <p:spPr>
          <a:xfrm>
            <a:off x="7635009" y="1206177"/>
            <a:ext cx="452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tmuc KT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TOÁN</a:t>
            </a:r>
          </a:p>
        </p:txBody>
      </p:sp>
      <p:sp>
        <p:nvSpPr>
          <p:cNvPr id="71" name="文本框 17"/>
          <p:cNvSpPr txBox="1"/>
          <p:nvPr/>
        </p:nvSpPr>
        <p:spPr>
          <a:xfrm>
            <a:off x="4075718" y="2375660"/>
            <a:ext cx="452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tmuc KT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MÔN</a:t>
            </a:r>
          </a:p>
        </p:txBody>
      </p:sp>
      <p:pic>
        <p:nvPicPr>
          <p:cNvPr id="72" name="5c44c091b8da2">
            <a:hlinkClick r:id="" action="ppaction://media"/>
            <a:extLst>
              <a:ext uri="{FF2B5EF4-FFF2-40B4-BE49-F238E27FC236}">
                <a16:creationId xmlns:a16="http://schemas.microsoft.com/office/drawing/2014/main" id="{81270957-B945-4A0A-A48D-31DF413FA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F1501781-F15C-48C5-8151-2CD8425C68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10" y="4477150"/>
            <a:ext cx="1183035" cy="582512"/>
          </a:xfrm>
          <a:prstGeom prst="rect">
            <a:avLst/>
          </a:prstGeom>
        </p:spPr>
      </p:pic>
      <p:pic>
        <p:nvPicPr>
          <p:cNvPr id="28" name="图片 16">
            <a:extLst>
              <a:ext uri="{FF2B5EF4-FFF2-40B4-BE49-F238E27FC236}">
                <a16:creationId xmlns:a16="http://schemas.microsoft.com/office/drawing/2014/main" id="{3B200E3A-9364-45F3-A459-DACE13C25C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18" y="3988907"/>
            <a:ext cx="1558518" cy="69060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21000"/>
              </a:prstClr>
            </a:outerShdw>
          </a:effectLst>
        </p:spPr>
      </p:pic>
      <p:pic>
        <p:nvPicPr>
          <p:cNvPr id="29" name="图片 17">
            <a:extLst>
              <a:ext uri="{FF2B5EF4-FFF2-40B4-BE49-F238E27FC236}">
                <a16:creationId xmlns:a16="http://schemas.microsoft.com/office/drawing/2014/main" id="{0D70E19D-5090-4F58-AAB2-4BA1832EC4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362" y="4421010"/>
            <a:ext cx="828754" cy="33372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A6D5BE57-6C9D-4D70-9732-C2F23EA96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041" y="4467090"/>
            <a:ext cx="714321" cy="2876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CF42B160-C306-4F91-9E11-0462BEF5B8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945" y="4407340"/>
            <a:ext cx="359718" cy="361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32" name="图片 20">
            <a:extLst>
              <a:ext uri="{FF2B5EF4-FFF2-40B4-BE49-F238E27FC236}">
                <a16:creationId xmlns:a16="http://schemas.microsoft.com/office/drawing/2014/main" id="{F9DF4914-89E7-45CA-A082-9815556943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91" y="4796595"/>
            <a:ext cx="222256" cy="2230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36" name="图片 20">
            <a:extLst>
              <a:ext uri="{FF2B5EF4-FFF2-40B4-BE49-F238E27FC236}">
                <a16:creationId xmlns:a16="http://schemas.microsoft.com/office/drawing/2014/main" id="{F9DF4914-89E7-45CA-A082-9815556943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956" y="4848517"/>
            <a:ext cx="178391" cy="179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46" name="图片 19">
            <a:extLst>
              <a:ext uri="{FF2B5EF4-FFF2-40B4-BE49-F238E27FC236}">
                <a16:creationId xmlns:a16="http://schemas.microsoft.com/office/drawing/2014/main" id="{CF42B160-C306-4F91-9E11-0462BEF5B8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727" y="4374878"/>
            <a:ext cx="359718" cy="361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8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tmFilter="0,0; .5, 1; 1, 1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 tmFilter="0,0; .5, 1; 1, 1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</p:childTnLst>
            </p:cTn>
          </p:par>
        </p:tnLst>
        <p:bldLst>
          <p:bldP spid="66" grpId="0" animBg="1"/>
          <p:bldP spid="45" grpId="0" animBg="1"/>
          <p:bldP spid="67" grpId="0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tmFilter="0,0; .5, 1; 1, 1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 tmFilter="0,0; .5, 1; 1, 1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</p:childTnLst>
            </p:cTn>
          </p:par>
        </p:tnLst>
        <p:bldLst>
          <p:bldP spid="66" grpId="0" animBg="1"/>
          <p:bldP spid="45" grpId="0" animBg="1"/>
          <p:bldP spid="67" grpId="0"/>
          <p:bldP spid="7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50B4C98-C2C4-44CA-A4C4-BC35A9BA4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4" y="3158842"/>
            <a:ext cx="4543809" cy="3563741"/>
          </a:xfrm>
          <a:prstGeom prst="rect">
            <a:avLst/>
          </a:prstGeom>
        </p:spPr>
      </p:pic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A7D545AE-F673-49ED-B962-06B7290B27C4}"/>
              </a:ext>
            </a:extLst>
          </p:cNvPr>
          <p:cNvSpPr/>
          <p:nvPr/>
        </p:nvSpPr>
        <p:spPr>
          <a:xfrm flipH="1">
            <a:off x="0" y="5445125"/>
            <a:ext cx="12192000" cy="1412876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CE0C8103-6FAF-4F1C-B794-AEA4D497E6A7}"/>
              </a:ext>
            </a:extLst>
          </p:cNvPr>
          <p:cNvSpPr/>
          <p:nvPr/>
        </p:nvSpPr>
        <p:spPr>
          <a:xfrm>
            <a:off x="-2624640" y="2852738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Rounded Rectangle 70"/>
          <p:cNvSpPr/>
          <p:nvPr/>
        </p:nvSpPr>
        <p:spPr>
          <a:xfrm>
            <a:off x="369760" y="348810"/>
            <a:ext cx="10733953" cy="62284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id="{853961AF-A299-4032-956D-B72727AB40D0}"/>
              </a:ext>
            </a:extLst>
          </p:cNvPr>
          <p:cNvGrpSpPr/>
          <p:nvPr/>
        </p:nvGrpSpPr>
        <p:grpSpPr>
          <a:xfrm>
            <a:off x="125410" y="-190013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9B03A272-86EB-4A59-BEC2-19E5CE7A8739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5">
              <a:extLst>
                <a:ext uri="{FF2B5EF4-FFF2-40B4-BE49-F238E27FC236}">
                  <a16:creationId xmlns:a16="http://schemas.microsoft.com/office/drawing/2014/main" id="{8676D8EA-88A3-41EA-BA2F-FE30A66B943E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6">
            <a:extLst>
              <a:ext uri="{FF2B5EF4-FFF2-40B4-BE49-F238E27FC236}">
                <a16:creationId xmlns:a16="http://schemas.microsoft.com/office/drawing/2014/main" id="{DE439304-1B4F-457E-B635-2FA6DA259893}"/>
              </a:ext>
            </a:extLst>
          </p:cNvPr>
          <p:cNvGrpSpPr/>
          <p:nvPr/>
        </p:nvGrpSpPr>
        <p:grpSpPr>
          <a:xfrm>
            <a:off x="997664" y="-555738"/>
            <a:ext cx="1398369" cy="2548575"/>
            <a:chOff x="9142970" y="-1812924"/>
            <a:chExt cx="2408862" cy="4390233"/>
          </a:xfrm>
        </p:grpSpPr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9AB10296-6148-41EE-825C-E7E529169B2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95DD63A5-39E6-45AF-A9BA-2CEA87E7572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B4CB9AA-FED3-4E33-8209-E3226F2E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sp>
        <p:nvSpPr>
          <p:cNvPr id="13" name="任意多边形: 形状 11">
            <a:extLst>
              <a:ext uri="{FF2B5EF4-FFF2-40B4-BE49-F238E27FC236}">
                <a16:creationId xmlns:a16="http://schemas.microsoft.com/office/drawing/2014/main" id="{871E0641-0B84-45C1-B13B-AC6C293E6B73}"/>
              </a:ext>
            </a:extLst>
          </p:cNvPr>
          <p:cNvSpPr/>
          <p:nvPr/>
        </p:nvSpPr>
        <p:spPr>
          <a:xfrm>
            <a:off x="67951" y="6162700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35">
            <a:extLst>
              <a:ext uri="{FF2B5EF4-FFF2-40B4-BE49-F238E27FC236}">
                <a16:creationId xmlns:a16="http://schemas.microsoft.com/office/drawing/2014/main" id="{57731E8A-AF3E-4920-B2FE-A6CC761EFE01}"/>
              </a:ext>
            </a:extLst>
          </p:cNvPr>
          <p:cNvGrpSpPr/>
          <p:nvPr/>
        </p:nvGrpSpPr>
        <p:grpSpPr>
          <a:xfrm>
            <a:off x="9949857" y="-1840881"/>
            <a:ext cx="2408862" cy="4390233"/>
            <a:chOff x="9142970" y="-1812924"/>
            <a:chExt cx="2408862" cy="4390233"/>
          </a:xfrm>
        </p:grpSpPr>
        <p:cxnSp>
          <p:nvCxnSpPr>
            <p:cNvPr id="15" name="直接连接符 36">
              <a:extLst>
                <a:ext uri="{FF2B5EF4-FFF2-40B4-BE49-F238E27FC236}">
                  <a16:creationId xmlns:a16="http://schemas.microsoft.com/office/drawing/2014/main" id="{96AFD0D8-839B-4DF7-9B08-B6A91452EAE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37">
              <a:extLst>
                <a:ext uri="{FF2B5EF4-FFF2-40B4-BE49-F238E27FC236}">
                  <a16:creationId xmlns:a16="http://schemas.microsoft.com/office/drawing/2014/main" id="{CDC340D5-365F-46C2-B968-7AD5A609A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8">
              <a:extLst>
                <a:ext uri="{FF2B5EF4-FFF2-40B4-BE49-F238E27FC236}">
                  <a16:creationId xmlns:a16="http://schemas.microsoft.com/office/drawing/2014/main" id="{B77916C8-175E-4C4C-B743-27400449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2" name="图片 13">
            <a:extLst>
              <a:ext uri="{FF2B5EF4-FFF2-40B4-BE49-F238E27FC236}">
                <a16:creationId xmlns:a16="http://schemas.microsoft.com/office/drawing/2014/main" id="{8A4016FE-07BD-43EA-B7B0-72EE7610D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338" y="5546516"/>
            <a:ext cx="2367815" cy="1176067"/>
          </a:xfrm>
          <a:prstGeom prst="rect">
            <a:avLst/>
          </a:prstGeom>
        </p:spPr>
      </p:pic>
      <p:grpSp>
        <p:nvGrpSpPr>
          <p:cNvPr id="23" name="组合 17">
            <a:extLst>
              <a:ext uri="{FF2B5EF4-FFF2-40B4-BE49-F238E27FC236}">
                <a16:creationId xmlns:a16="http://schemas.microsoft.com/office/drawing/2014/main" id="{B52301A0-6BA1-4332-8728-DDBF879B3ABA}"/>
              </a:ext>
            </a:extLst>
          </p:cNvPr>
          <p:cNvGrpSpPr/>
          <p:nvPr/>
        </p:nvGrpSpPr>
        <p:grpSpPr>
          <a:xfrm>
            <a:off x="8252300" y="6173285"/>
            <a:ext cx="1660711" cy="807868"/>
            <a:chOff x="2579649" y="5529206"/>
            <a:chExt cx="2452912" cy="1193242"/>
          </a:xfrm>
        </p:grpSpPr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ADF556F2-64B8-4F86-A360-EB87404C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5" name="图片 15">
              <a:extLst>
                <a:ext uri="{FF2B5EF4-FFF2-40B4-BE49-F238E27FC236}">
                  <a16:creationId xmlns:a16="http://schemas.microsoft.com/office/drawing/2014/main" id="{D3A01FBE-1359-48D1-9130-35FB9BA6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16">
              <a:extLst>
                <a:ext uri="{FF2B5EF4-FFF2-40B4-BE49-F238E27FC236}">
                  <a16:creationId xmlns:a16="http://schemas.microsoft.com/office/drawing/2014/main" id="{AA22A950-97BB-4CCF-9666-1D96DC75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图片 18">
            <a:extLst>
              <a:ext uri="{FF2B5EF4-FFF2-40B4-BE49-F238E27FC236}">
                <a16:creationId xmlns:a16="http://schemas.microsoft.com/office/drawing/2014/main" id="{03AC793D-FE0B-4EE6-B86F-5889A897D7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89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40C49FDC-1E82-499C-9917-2792CA0BD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808" y="6372494"/>
            <a:ext cx="340396" cy="341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D6D23EC-4D11-0E41-897E-5079A9B5B768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9751E1-502F-E043-A8A7-F510D00DFD21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FBF46D-92DA-6848-802B-6EF1B9955CCC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/ S 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9A626F-D980-5A4D-9A89-8BBEB898A1B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367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 các số đã che đi: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Nam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Rô-bốt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Việt che số 360.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Mai che số 362.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endParaRPr kumimoji="0" lang="en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20250A-1DF3-644E-ACBF-715CED0843E8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193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61655" y="225227"/>
            <a:ext cx="1803160" cy="1030830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任意多边形: 形状 35">
            <a:extLst>
              <a:ext uri="{FF2B5EF4-FFF2-40B4-BE49-F238E27FC236}">
                <a16:creationId xmlns:a16="http://schemas.microsoft.com/office/drawing/2014/main" id="{9F2A696B-CC8E-4476-90F1-BFC7B55A6682}"/>
              </a:ext>
            </a:extLst>
          </p:cNvPr>
          <p:cNvSpPr/>
          <p:nvPr/>
        </p:nvSpPr>
        <p:spPr>
          <a:xfrm>
            <a:off x="0" y="5650192"/>
            <a:ext cx="12192000" cy="1207808"/>
          </a:xfrm>
          <a:custGeom>
            <a:avLst/>
            <a:gdLst>
              <a:gd name="connsiteX0" fmla="*/ 705297 w 12192000"/>
              <a:gd name="connsiteY0" fmla="*/ 663 h 1207808"/>
              <a:gd name="connsiteX1" fmla="*/ 2876551 w 12192000"/>
              <a:gd name="connsiteY1" fmla="*/ 160058 h 1207808"/>
              <a:gd name="connsiteX2" fmla="*/ 6762751 w 12192000"/>
              <a:gd name="connsiteY2" fmla="*/ 388658 h 1207808"/>
              <a:gd name="connsiteX3" fmla="*/ 11125200 w 12192000"/>
              <a:gd name="connsiteY3" fmla="*/ 160058 h 1207808"/>
              <a:gd name="connsiteX4" fmla="*/ 12027266 w 12192000"/>
              <a:gd name="connsiteY4" fmla="*/ 68920 h 1207808"/>
              <a:gd name="connsiteX5" fmla="*/ 12192000 w 12192000"/>
              <a:gd name="connsiteY5" fmla="*/ 46460 h 1207808"/>
              <a:gd name="connsiteX6" fmla="*/ 12192000 w 12192000"/>
              <a:gd name="connsiteY6" fmla="*/ 1207808 h 1207808"/>
              <a:gd name="connsiteX7" fmla="*/ 0 w 12192000"/>
              <a:gd name="connsiteY7" fmla="*/ 1207808 h 1207808"/>
              <a:gd name="connsiteX8" fmla="*/ 0 w 12192000"/>
              <a:gd name="connsiteY8" fmla="*/ 39643 h 1207808"/>
              <a:gd name="connsiteX9" fmla="*/ 107127 w 12192000"/>
              <a:gd name="connsiteY9" fmla="*/ 22450 h 1207808"/>
              <a:gd name="connsiteX10" fmla="*/ 705297 w 12192000"/>
              <a:gd name="connsiteY10" fmla="*/ 663 h 12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207808">
                <a:moveTo>
                  <a:pt x="705297" y="663"/>
                </a:moveTo>
                <a:cubicBezTo>
                  <a:pt x="1621036" y="11826"/>
                  <a:pt x="2876551" y="160058"/>
                  <a:pt x="2876551" y="160058"/>
                </a:cubicBezTo>
                <a:cubicBezTo>
                  <a:pt x="4010025" y="217208"/>
                  <a:pt x="5387976" y="388658"/>
                  <a:pt x="6762751" y="388658"/>
                </a:cubicBezTo>
                <a:cubicBezTo>
                  <a:pt x="8137525" y="388658"/>
                  <a:pt x="10109200" y="201333"/>
                  <a:pt x="11125200" y="160058"/>
                </a:cubicBezTo>
                <a:cubicBezTo>
                  <a:pt x="11506200" y="144580"/>
                  <a:pt x="11795671" y="102313"/>
                  <a:pt x="12027266" y="68920"/>
                </a:cubicBezTo>
                <a:lnTo>
                  <a:pt x="12192000" y="46460"/>
                </a:lnTo>
                <a:lnTo>
                  <a:pt x="12192000" y="1207808"/>
                </a:lnTo>
                <a:lnTo>
                  <a:pt x="0" y="1207808"/>
                </a:lnTo>
                <a:lnTo>
                  <a:pt x="0" y="39643"/>
                </a:lnTo>
                <a:lnTo>
                  <a:pt x="107127" y="22450"/>
                </a:lnTo>
                <a:cubicBezTo>
                  <a:pt x="268663" y="3649"/>
                  <a:pt x="476362" y="-2128"/>
                  <a:pt x="705297" y="663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2">
            <a:extLst>
              <a:ext uri="{FF2B5EF4-FFF2-40B4-BE49-F238E27FC236}">
                <a16:creationId xmlns:a16="http://schemas.microsoft.com/office/drawing/2014/main" id="{6CC22CAB-1F78-4D61-9778-28FC4958D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9583" y="1684613"/>
            <a:ext cx="5241856" cy="5173387"/>
          </a:xfrm>
          <a:prstGeom prst="rect">
            <a:avLst/>
          </a:prstGeom>
        </p:spPr>
      </p:pic>
      <p:grpSp>
        <p:nvGrpSpPr>
          <p:cNvPr id="4" name="组合 14">
            <a:extLst>
              <a:ext uri="{FF2B5EF4-FFF2-40B4-BE49-F238E27FC236}">
                <a16:creationId xmlns:a16="http://schemas.microsoft.com/office/drawing/2014/main" id="{EFF9C99B-45F0-4DF5-9E64-4B73DB12A7DD}"/>
              </a:ext>
            </a:extLst>
          </p:cNvPr>
          <p:cNvGrpSpPr/>
          <p:nvPr/>
        </p:nvGrpSpPr>
        <p:grpSpPr>
          <a:xfrm>
            <a:off x="10058401" y="155643"/>
            <a:ext cx="1990017" cy="1684613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18CB42BF-A631-47B0-AE22-567CC89E425F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16">
              <a:extLst>
                <a:ext uri="{FF2B5EF4-FFF2-40B4-BE49-F238E27FC236}">
                  <a16:creationId xmlns:a16="http://schemas.microsoft.com/office/drawing/2014/main" id="{1285A166-1C20-484F-A7A0-2F6F64F9E642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F66F8C-9908-9348-AC5A-1B0F00B4C020}"/>
              </a:ext>
            </a:extLst>
          </p:cNvPr>
          <p:cNvGrpSpPr/>
          <p:nvPr/>
        </p:nvGrpSpPr>
        <p:grpSpPr>
          <a:xfrm>
            <a:off x="427102" y="290352"/>
            <a:ext cx="10231673" cy="965705"/>
            <a:chOff x="819034" y="1137624"/>
            <a:chExt cx="10231673" cy="9657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D3CC0E-6777-A841-9C68-F11E1DD9E766}"/>
                </a:ext>
              </a:extLst>
            </p:cNvPr>
            <p:cNvSpPr txBox="1"/>
            <p:nvPr/>
          </p:nvSpPr>
          <p:spPr>
            <a:xfrm>
              <a:off x="1604841" y="1137625"/>
              <a:ext cx="9445866" cy="9015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F45735-0B61-B944-9D2B-0488482C2CB9}"/>
                </a:ext>
              </a:extLst>
            </p:cNvPr>
            <p:cNvSpPr/>
            <p:nvPr/>
          </p:nvSpPr>
          <p:spPr>
            <a:xfrm>
              <a:off x="819034" y="1137624"/>
              <a:ext cx="1008076" cy="965705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960E5B-99CF-4AFE-9DC5-6CA448F54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995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B30629-B707-41DC-9B50-424D0A520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12" y="6308726"/>
            <a:ext cx="403927" cy="405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783924" y="64081"/>
            <a:ext cx="1285288" cy="1272143"/>
          </a:xfrm>
          <a:prstGeom prst="rect">
            <a:avLst/>
          </a:prstGeom>
          <a:noFill/>
        </p:spPr>
        <p:txBody>
          <a:bodyPr wrap="none" lIns="162560" tIns="81280" rIns="162560" bIns="81280">
            <a:spAutoFit/>
          </a:bodyPr>
          <a:lstStyle/>
          <a:p>
            <a:pPr algn="ctr"/>
            <a:r>
              <a:rPr lang="vi-VN" sz="7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Nokia Standard" panose="02040603050506020204" pitchFamily="18" charset="0"/>
              </a:rPr>
              <a:t>Số</a:t>
            </a:r>
            <a:endParaRPr lang="en-US" sz="720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Nokia Stand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273" y="2863537"/>
            <a:ext cx="7371578" cy="762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của 999 là: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658" y="4271305"/>
            <a:ext cx="9426814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599 là số liền trước của số: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658" y="1734283"/>
            <a:ext cx="7520193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680 là: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17" y="4496638"/>
            <a:ext cx="1257975" cy="2069572"/>
          </a:xfrm>
          <a:prstGeom prst="rect">
            <a:avLst/>
          </a:prstGeom>
        </p:spPr>
      </p:pic>
      <p:grpSp>
        <p:nvGrpSpPr>
          <p:cNvPr id="19" name="组合 6">
            <a:extLst>
              <a:ext uri="{FF2B5EF4-FFF2-40B4-BE49-F238E27FC236}">
                <a16:creationId xmlns:a16="http://schemas.microsoft.com/office/drawing/2014/main" id="{9B0575DB-48EC-4732-97ED-E03770BDAECE}"/>
              </a:ext>
            </a:extLst>
          </p:cNvPr>
          <p:cNvGrpSpPr/>
          <p:nvPr/>
        </p:nvGrpSpPr>
        <p:grpSpPr>
          <a:xfrm>
            <a:off x="10510807" y="5885408"/>
            <a:ext cx="1660711" cy="807868"/>
            <a:chOff x="2579649" y="5529206"/>
            <a:chExt cx="2452912" cy="1193242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F2AF6BB4-FEDB-449A-9F48-F39650F8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80B58A14-C712-4DEB-9C52-0C7D35364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63945768-7E5C-4CDA-9A12-A0CAB11B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TextBox 24"/>
          <p:cNvSpPr txBox="1"/>
          <p:nvPr/>
        </p:nvSpPr>
        <p:spPr>
          <a:xfrm>
            <a:off x="164658" y="5550667"/>
            <a:ext cx="839104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800 là số liền sau của số: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5F1B31-4B0C-2341-816D-7879ABE10425}"/>
              </a:ext>
            </a:extLst>
          </p:cNvPr>
          <p:cNvSpPr txBox="1"/>
          <p:nvPr/>
        </p:nvSpPr>
        <p:spPr>
          <a:xfrm>
            <a:off x="6678633" y="1681149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679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C06F27-3DE6-0549-BD05-609D30F3EA74}"/>
              </a:ext>
            </a:extLst>
          </p:cNvPr>
          <p:cNvSpPr txBox="1"/>
          <p:nvPr/>
        </p:nvSpPr>
        <p:spPr>
          <a:xfrm>
            <a:off x="6303530" y="2859992"/>
            <a:ext cx="1396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864E27-7352-A444-B3D9-3238E1FDCB27}"/>
              </a:ext>
            </a:extLst>
          </p:cNvPr>
          <p:cNvSpPr txBox="1"/>
          <p:nvPr/>
        </p:nvSpPr>
        <p:spPr>
          <a:xfrm>
            <a:off x="8249055" y="4213551"/>
            <a:ext cx="1209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1CFED-B3AE-8A41-A137-9D609FECA3E8}"/>
              </a:ext>
            </a:extLst>
          </p:cNvPr>
          <p:cNvSpPr txBox="1"/>
          <p:nvPr/>
        </p:nvSpPr>
        <p:spPr>
          <a:xfrm>
            <a:off x="7275883" y="5570062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9774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28017" y="4729268"/>
            <a:ext cx="10612882" cy="1955566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3147" y="133163"/>
            <a:ext cx="10113245" cy="899347"/>
          </a:xfrm>
          <a:prstGeom prst="rect">
            <a:avLst/>
          </a:prstGeom>
          <a:solidFill>
            <a:schemeClr val="bg1"/>
          </a:solidFill>
          <a:ln w="79375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991040" y="762866"/>
            <a:ext cx="7637124" cy="3980980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043504-884A-9D46-A562-6F314E893EE1}"/>
              </a:ext>
            </a:extLst>
          </p:cNvPr>
          <p:cNvGrpSpPr/>
          <p:nvPr/>
        </p:nvGrpSpPr>
        <p:grpSpPr>
          <a:xfrm>
            <a:off x="705521" y="39911"/>
            <a:ext cx="10695295" cy="854780"/>
            <a:chOff x="1183343" y="1180112"/>
            <a:chExt cx="10208160" cy="8547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77B5E3-F1C5-3B4A-A1A9-B3F4BE2BD9B4}"/>
                </a:ext>
              </a:extLst>
            </p:cNvPr>
            <p:cNvSpPr txBox="1"/>
            <p:nvPr/>
          </p:nvSpPr>
          <p:spPr>
            <a:xfrm>
              <a:off x="1945637" y="1180112"/>
              <a:ext cx="9445866" cy="803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2ED9F6-DE77-794B-AAC4-0C1CB3E5D4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D53E1-1B2C-4B45-8B47-AE37BCAFA4E9}"/>
              </a:ext>
            </a:extLst>
          </p:cNvPr>
          <p:cNvSpPr txBox="1"/>
          <p:nvPr/>
        </p:nvSpPr>
        <p:spPr>
          <a:xfrm>
            <a:off x="678987" y="4847617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Rô-bốt muốn tô màu đỏ cho những quả ghi số lớn hơn 365, màu xanh cho những quả ghi số bé hơn 365. Hỏi: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đỏ?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xanh?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B8B2E9-518F-CB4F-95DA-29DD385892CF}"/>
              </a:ext>
            </a:extLst>
          </p:cNvPr>
          <p:cNvCxnSpPr/>
          <p:nvPr/>
        </p:nvCxnSpPr>
        <p:spPr>
          <a:xfrm>
            <a:off x="3130686" y="5314177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131794" y="5314177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367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408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281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600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486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458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32DEF-5BAD-E84D-BECF-9B623F04A1A7}"/>
              </a:ext>
            </a:extLst>
          </p:cNvPr>
          <p:cNvSpPr txBox="1"/>
          <p:nvPr/>
        </p:nvSpPr>
        <p:spPr>
          <a:xfrm>
            <a:off x="6585670" y="5633159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quả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437885-1ECD-4E4A-B6C2-3C131722CBBC}"/>
              </a:ext>
            </a:extLst>
          </p:cNvPr>
          <p:cNvCxnSpPr/>
          <p:nvPr/>
        </p:nvCxnSpPr>
        <p:spPr>
          <a:xfrm>
            <a:off x="9577355" y="5297598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2916681" y="5727540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C063A4-8A47-664B-848C-BC79AC0CBA17}"/>
              </a:ext>
            </a:extLst>
          </p:cNvPr>
          <p:cNvSpPr txBox="1"/>
          <p:nvPr/>
        </p:nvSpPr>
        <p:spPr>
          <a:xfrm>
            <a:off x="7131794" y="6090711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quả </a:t>
            </a:r>
          </a:p>
        </p:txBody>
      </p:sp>
      <p:sp>
        <p:nvSpPr>
          <p:cNvPr id="27" name="Google Shape;2066;p45"/>
          <p:cNvSpPr txBox="1">
            <a:spLocks/>
          </p:cNvSpPr>
          <p:nvPr/>
        </p:nvSpPr>
        <p:spPr>
          <a:xfrm>
            <a:off x="1102169" y="-75429"/>
            <a:ext cx="9716597" cy="16994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vi-VN" sz="3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30678" y="1168381"/>
            <a:ext cx="10645237" cy="5039375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4EA163-8475-334D-BCDA-BDFC9994A416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87A25-7567-FD49-8928-BE0A380A227F}"/>
              </a:ext>
            </a:extLst>
          </p:cNvPr>
          <p:cNvGrpSpPr/>
          <p:nvPr/>
        </p:nvGrpSpPr>
        <p:grpSpPr>
          <a:xfrm>
            <a:off x="930678" y="247800"/>
            <a:ext cx="2834497" cy="739754"/>
            <a:chOff x="1183343" y="1383618"/>
            <a:chExt cx="2834497" cy="7397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B193EC-D27A-A44B-925F-88F641129087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7397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, &lt; , =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2E52A6-EEDC-B64D-80B2-1FAE5AF982AC}"/>
                </a:ext>
              </a:extLst>
            </p:cNvPr>
            <p:cNvSpPr/>
            <p:nvPr/>
          </p:nvSpPr>
          <p:spPr>
            <a:xfrm>
              <a:off x="1183343" y="1507111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38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2945415" y="2059940"/>
            <a:ext cx="6143028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em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tốt</a:t>
            </a:r>
            <a:endParaRPr lang="zh-CN" altLang="en-US" sz="7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027188" y="2027717"/>
            <a:ext cx="6143028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em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tốt</a:t>
            </a:r>
            <a:endParaRPr lang="zh-CN" altLang="en-US" sz="7200" dirty="0"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2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3437032" y="2062533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492815" y="2056909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 flipH="1">
            <a:off x="2709180" y="1199504"/>
            <a:ext cx="6344962" cy="4777560"/>
            <a:chOff x="-558688" y="0"/>
            <a:chExt cx="9107943" cy="6858000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167366" y="2868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  <p:sp>
        <p:nvSpPr>
          <p:cNvPr id="6" name="箭头: V 形 23">
            <a:extLst>
              <a:ext uri="{FF2B5EF4-FFF2-40B4-BE49-F238E27FC236}">
                <a16:creationId xmlns:a16="http://schemas.microsoft.com/office/drawing/2014/main" id="{338291AF-E245-47AA-8FC6-E130A8078CBF}"/>
              </a:ext>
            </a:extLst>
          </p:cNvPr>
          <p:cNvSpPr/>
          <p:nvPr/>
        </p:nvSpPr>
        <p:spPr>
          <a:xfrm rot="332954">
            <a:off x="3166387" y="4777333"/>
            <a:ext cx="954127" cy="610055"/>
          </a:xfrm>
          <a:custGeom>
            <a:avLst/>
            <a:gdLst>
              <a:gd name="connsiteX0" fmla="*/ 0 w 674577"/>
              <a:gd name="connsiteY0" fmla="*/ 0 h 435784"/>
              <a:gd name="connsiteX1" fmla="*/ 456685 w 674577"/>
              <a:gd name="connsiteY1" fmla="*/ 0 h 435784"/>
              <a:gd name="connsiteX2" fmla="*/ 674577 w 674577"/>
              <a:gd name="connsiteY2" fmla="*/ 217892 h 435784"/>
              <a:gd name="connsiteX3" fmla="*/ 456685 w 674577"/>
              <a:gd name="connsiteY3" fmla="*/ 435784 h 435784"/>
              <a:gd name="connsiteX4" fmla="*/ 0 w 674577"/>
              <a:gd name="connsiteY4" fmla="*/ 435784 h 435784"/>
              <a:gd name="connsiteX5" fmla="*/ 217892 w 674577"/>
              <a:gd name="connsiteY5" fmla="*/ 217892 h 435784"/>
              <a:gd name="connsiteX6" fmla="*/ 0 w 674577"/>
              <a:gd name="connsiteY6" fmla="*/ 0 h 435784"/>
              <a:gd name="connsiteX0" fmla="*/ 0 w 685158"/>
              <a:gd name="connsiteY0" fmla="*/ 55257 h 435784"/>
              <a:gd name="connsiteX1" fmla="*/ 467266 w 685158"/>
              <a:gd name="connsiteY1" fmla="*/ 0 h 435784"/>
              <a:gd name="connsiteX2" fmla="*/ 685158 w 685158"/>
              <a:gd name="connsiteY2" fmla="*/ 217892 h 435784"/>
              <a:gd name="connsiteX3" fmla="*/ 467266 w 685158"/>
              <a:gd name="connsiteY3" fmla="*/ 435784 h 435784"/>
              <a:gd name="connsiteX4" fmla="*/ 10581 w 685158"/>
              <a:gd name="connsiteY4" fmla="*/ 435784 h 435784"/>
              <a:gd name="connsiteX5" fmla="*/ 228473 w 685158"/>
              <a:gd name="connsiteY5" fmla="*/ 217892 h 435784"/>
              <a:gd name="connsiteX6" fmla="*/ 0 w 685158"/>
              <a:gd name="connsiteY6" fmla="*/ 55257 h 435784"/>
              <a:gd name="connsiteX0" fmla="*/ 0 w 685158"/>
              <a:gd name="connsiteY0" fmla="*/ 60260 h 440787"/>
              <a:gd name="connsiteX1" fmla="*/ 467266 w 685158"/>
              <a:gd name="connsiteY1" fmla="*/ 5003 h 440787"/>
              <a:gd name="connsiteX2" fmla="*/ 685158 w 685158"/>
              <a:gd name="connsiteY2" fmla="*/ 222895 h 440787"/>
              <a:gd name="connsiteX3" fmla="*/ 467266 w 685158"/>
              <a:gd name="connsiteY3" fmla="*/ 440787 h 440787"/>
              <a:gd name="connsiteX4" fmla="*/ 10581 w 685158"/>
              <a:gd name="connsiteY4" fmla="*/ 440787 h 440787"/>
              <a:gd name="connsiteX5" fmla="*/ 228473 w 685158"/>
              <a:gd name="connsiteY5" fmla="*/ 222895 h 440787"/>
              <a:gd name="connsiteX6" fmla="*/ 0 w 685158"/>
              <a:gd name="connsiteY6" fmla="*/ 60260 h 440787"/>
              <a:gd name="connsiteX0" fmla="*/ 0 w 685158"/>
              <a:gd name="connsiteY0" fmla="*/ 62854 h 443381"/>
              <a:gd name="connsiteX1" fmla="*/ 467266 w 685158"/>
              <a:gd name="connsiteY1" fmla="*/ 7597 h 443381"/>
              <a:gd name="connsiteX2" fmla="*/ 685158 w 685158"/>
              <a:gd name="connsiteY2" fmla="*/ 225489 h 443381"/>
              <a:gd name="connsiteX3" fmla="*/ 467266 w 685158"/>
              <a:gd name="connsiteY3" fmla="*/ 443381 h 443381"/>
              <a:gd name="connsiteX4" fmla="*/ 10581 w 685158"/>
              <a:gd name="connsiteY4" fmla="*/ 443381 h 443381"/>
              <a:gd name="connsiteX5" fmla="*/ 228473 w 685158"/>
              <a:gd name="connsiteY5" fmla="*/ 225489 h 443381"/>
              <a:gd name="connsiteX6" fmla="*/ 0 w 68515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48" h="443381">
                <a:moveTo>
                  <a:pt x="8290" y="62854"/>
                </a:moveTo>
                <a:cubicBezTo>
                  <a:pt x="170762" y="15073"/>
                  <a:pt x="280741" y="-14849"/>
                  <a:pt x="475556" y="7597"/>
                </a:cubicBezTo>
                <a:lnTo>
                  <a:pt x="693448" y="225489"/>
                </a:lnTo>
                <a:lnTo>
                  <a:pt x="475556" y="443381"/>
                </a:lnTo>
                <a:cubicBezTo>
                  <a:pt x="310500" y="398905"/>
                  <a:pt x="190517" y="391518"/>
                  <a:pt x="0" y="413315"/>
                </a:cubicBezTo>
                <a:lnTo>
                  <a:pt x="236763" y="225489"/>
                </a:lnTo>
                <a:lnTo>
                  <a:pt x="8290" y="62854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箭头: V 形 24">
            <a:extLst>
              <a:ext uri="{FF2B5EF4-FFF2-40B4-BE49-F238E27FC236}">
                <a16:creationId xmlns:a16="http://schemas.microsoft.com/office/drawing/2014/main" id="{D4A19913-AF36-4C50-9B73-7A0BF26B263B}"/>
              </a:ext>
            </a:extLst>
          </p:cNvPr>
          <p:cNvSpPr/>
          <p:nvPr/>
        </p:nvSpPr>
        <p:spPr>
          <a:xfrm flipH="1">
            <a:off x="7879804" y="4748430"/>
            <a:ext cx="1112569" cy="675336"/>
          </a:xfrm>
          <a:custGeom>
            <a:avLst/>
            <a:gdLst>
              <a:gd name="connsiteX0" fmla="*/ 0 w 786376"/>
              <a:gd name="connsiteY0" fmla="*/ 0 h 477153"/>
              <a:gd name="connsiteX1" fmla="*/ 585900 w 786376"/>
              <a:gd name="connsiteY1" fmla="*/ 0 h 477153"/>
              <a:gd name="connsiteX2" fmla="*/ 786376 w 786376"/>
              <a:gd name="connsiteY2" fmla="*/ 238577 h 477153"/>
              <a:gd name="connsiteX3" fmla="*/ 585900 w 786376"/>
              <a:gd name="connsiteY3" fmla="*/ 477153 h 477153"/>
              <a:gd name="connsiteX4" fmla="*/ 0 w 786376"/>
              <a:gd name="connsiteY4" fmla="*/ 477153 h 477153"/>
              <a:gd name="connsiteX5" fmla="*/ 200476 w 786376"/>
              <a:gd name="connsiteY5" fmla="*/ 238577 h 477153"/>
              <a:gd name="connsiteX6" fmla="*/ 0 w 786376"/>
              <a:gd name="connsiteY6" fmla="*/ 0 h 477153"/>
              <a:gd name="connsiteX0" fmla="*/ 0 w 786376"/>
              <a:gd name="connsiteY0" fmla="*/ 14111 h 491264"/>
              <a:gd name="connsiteX1" fmla="*/ 585900 w 786376"/>
              <a:gd name="connsiteY1" fmla="*/ 14111 h 491264"/>
              <a:gd name="connsiteX2" fmla="*/ 786376 w 786376"/>
              <a:gd name="connsiteY2" fmla="*/ 252688 h 491264"/>
              <a:gd name="connsiteX3" fmla="*/ 585900 w 786376"/>
              <a:gd name="connsiteY3" fmla="*/ 491264 h 491264"/>
              <a:gd name="connsiteX4" fmla="*/ 0 w 786376"/>
              <a:gd name="connsiteY4" fmla="*/ 491264 h 491264"/>
              <a:gd name="connsiteX5" fmla="*/ 200476 w 786376"/>
              <a:gd name="connsiteY5" fmla="*/ 252688 h 491264"/>
              <a:gd name="connsiteX6" fmla="*/ 0 w 786376"/>
              <a:gd name="connsiteY6" fmla="*/ 14111 h 491264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808601"/>
              <a:gd name="connsiteY0" fmla="*/ 59579 h 485932"/>
              <a:gd name="connsiteX1" fmla="*/ 608125 w 808601"/>
              <a:gd name="connsiteY1" fmla="*/ 8779 h 485932"/>
              <a:gd name="connsiteX2" fmla="*/ 808601 w 808601"/>
              <a:gd name="connsiteY2" fmla="*/ 247356 h 485932"/>
              <a:gd name="connsiteX3" fmla="*/ 608125 w 808601"/>
              <a:gd name="connsiteY3" fmla="*/ 485932 h 485932"/>
              <a:gd name="connsiteX4" fmla="*/ 22225 w 808601"/>
              <a:gd name="connsiteY4" fmla="*/ 485932 h 485932"/>
              <a:gd name="connsiteX5" fmla="*/ 222701 w 808601"/>
              <a:gd name="connsiteY5" fmla="*/ 247356 h 485932"/>
              <a:gd name="connsiteX6" fmla="*/ 0 w 808601"/>
              <a:gd name="connsiteY6" fmla="*/ 59579 h 485932"/>
              <a:gd name="connsiteX0" fmla="*/ 0 w 808601"/>
              <a:gd name="connsiteY0" fmla="*/ 64473 h 490826"/>
              <a:gd name="connsiteX1" fmla="*/ 608125 w 808601"/>
              <a:gd name="connsiteY1" fmla="*/ 13673 h 490826"/>
              <a:gd name="connsiteX2" fmla="*/ 808601 w 808601"/>
              <a:gd name="connsiteY2" fmla="*/ 252250 h 490826"/>
              <a:gd name="connsiteX3" fmla="*/ 608125 w 808601"/>
              <a:gd name="connsiteY3" fmla="*/ 490826 h 490826"/>
              <a:gd name="connsiteX4" fmla="*/ 22225 w 808601"/>
              <a:gd name="connsiteY4" fmla="*/ 490826 h 490826"/>
              <a:gd name="connsiteX5" fmla="*/ 222701 w 808601"/>
              <a:gd name="connsiteY5" fmla="*/ 252250 h 490826"/>
              <a:gd name="connsiteX6" fmla="*/ 0 w 808601"/>
              <a:gd name="connsiteY6" fmla="*/ 64473 h 49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01" h="490826">
                <a:moveTo>
                  <a:pt x="0" y="64473"/>
                </a:moveTo>
                <a:cubicBezTo>
                  <a:pt x="214350" y="973"/>
                  <a:pt x="406475" y="-14902"/>
                  <a:pt x="608125" y="13673"/>
                </a:cubicBezTo>
                <a:lnTo>
                  <a:pt x="808601" y="252250"/>
                </a:lnTo>
                <a:lnTo>
                  <a:pt x="608125" y="490826"/>
                </a:lnTo>
                <a:cubicBezTo>
                  <a:pt x="387425" y="443201"/>
                  <a:pt x="230225" y="455901"/>
                  <a:pt x="22225" y="490826"/>
                </a:cubicBezTo>
                <a:lnTo>
                  <a:pt x="222701" y="252250"/>
                </a:lnTo>
                <a:lnTo>
                  <a:pt x="0" y="64473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id="{523EA53A-B633-415E-A32F-9F6DE94CA95C}"/>
              </a:ext>
            </a:extLst>
          </p:cNvPr>
          <p:cNvGrpSpPr/>
          <p:nvPr/>
        </p:nvGrpSpPr>
        <p:grpSpPr>
          <a:xfrm>
            <a:off x="3740040" y="4668407"/>
            <a:ext cx="4641418" cy="1269083"/>
            <a:chOff x="3868743" y="4877752"/>
            <a:chExt cx="4641418" cy="1112012"/>
          </a:xfrm>
        </p:grpSpPr>
        <p:sp>
          <p:nvSpPr>
            <p:cNvPr id="9" name="任意多边形: 形状 24">
              <a:extLst>
                <a:ext uri="{FF2B5EF4-FFF2-40B4-BE49-F238E27FC236}">
                  <a16:creationId xmlns:a16="http://schemas.microsoft.com/office/drawing/2014/main" id="{66959FB3-29A7-4649-87FE-174ADEA39721}"/>
                </a:ext>
              </a:extLst>
            </p:cNvPr>
            <p:cNvSpPr/>
            <p:nvPr/>
          </p:nvSpPr>
          <p:spPr>
            <a:xfrm>
              <a:off x="3868743" y="4877752"/>
              <a:ext cx="4641418" cy="1112012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3326" h="687920">
                  <a:moveTo>
                    <a:pt x="1162063" y="191243"/>
                  </a:moveTo>
                  <a:cubicBezTo>
                    <a:pt x="991671" y="183835"/>
                    <a:pt x="777888" y="169018"/>
                    <a:pt x="590563" y="153143"/>
                  </a:cubicBezTo>
                  <a:cubicBezTo>
                    <a:pt x="403238" y="137268"/>
                    <a:pt x="113255" y="25085"/>
                    <a:pt x="38113" y="95993"/>
                  </a:cubicBezTo>
                  <a:cubicBezTo>
                    <a:pt x="-37029" y="166901"/>
                    <a:pt x="13" y="483343"/>
                    <a:pt x="139713" y="578593"/>
                  </a:cubicBezTo>
                  <a:cubicBezTo>
                    <a:pt x="279413" y="673843"/>
                    <a:pt x="628663" y="649501"/>
                    <a:pt x="876313" y="667493"/>
                  </a:cubicBezTo>
                  <a:cubicBezTo>
                    <a:pt x="1123963" y="685485"/>
                    <a:pt x="1359971" y="690776"/>
                    <a:pt x="1625613" y="686543"/>
                  </a:cubicBezTo>
                  <a:cubicBezTo>
                    <a:pt x="1891255" y="682310"/>
                    <a:pt x="2196055" y="674901"/>
                    <a:pt x="2470163" y="642093"/>
                  </a:cubicBezTo>
                  <a:cubicBezTo>
                    <a:pt x="2744271" y="609285"/>
                    <a:pt x="3128446" y="593410"/>
                    <a:pt x="3270263" y="489693"/>
                  </a:cubicBezTo>
                  <a:cubicBezTo>
                    <a:pt x="3412080" y="385976"/>
                    <a:pt x="3385621" y="85410"/>
                    <a:pt x="3321063" y="19793"/>
                  </a:cubicBezTo>
                  <a:cubicBezTo>
                    <a:pt x="3256505" y="-45824"/>
                    <a:pt x="3062830" y="70593"/>
                    <a:pt x="2882913" y="95993"/>
                  </a:cubicBezTo>
                  <a:cubicBezTo>
                    <a:pt x="2702996" y="121393"/>
                    <a:pt x="2453230" y="155260"/>
                    <a:pt x="2241563" y="172193"/>
                  </a:cubicBezTo>
                  <a:cubicBezTo>
                    <a:pt x="2029896" y="189126"/>
                    <a:pt x="1794946" y="193360"/>
                    <a:pt x="1612913" y="197593"/>
                  </a:cubicBezTo>
                  <a:cubicBezTo>
                    <a:pt x="1430880" y="201826"/>
                    <a:pt x="1332455" y="198651"/>
                    <a:pt x="1162063" y="191243"/>
                  </a:cubicBezTo>
                  <a:close/>
                </a:path>
              </a:pathLst>
            </a:custGeom>
            <a:solidFill>
              <a:srgbClr val="00AAE5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25">
              <a:extLst>
                <a:ext uri="{FF2B5EF4-FFF2-40B4-BE49-F238E27FC236}">
                  <a16:creationId xmlns:a16="http://schemas.microsoft.com/office/drawing/2014/main" id="{CABB5AC3-21D1-42AF-A6C8-F0E0C1E2ADAE}"/>
                </a:ext>
              </a:extLst>
            </p:cNvPr>
            <p:cNvSpPr/>
            <p:nvPr/>
          </p:nvSpPr>
          <p:spPr>
            <a:xfrm>
              <a:off x="3950712" y="5026459"/>
              <a:ext cx="4469085" cy="866907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  <a:gd name="connsiteX0" fmla="*/ 1162063 w 3382690"/>
                <a:gd name="connsiteY0" fmla="*/ 226273 h 722950"/>
                <a:gd name="connsiteX1" fmla="*/ 590563 w 3382690"/>
                <a:gd name="connsiteY1" fmla="*/ 188173 h 722950"/>
                <a:gd name="connsiteX2" fmla="*/ 38113 w 3382690"/>
                <a:gd name="connsiteY2" fmla="*/ 131023 h 722950"/>
                <a:gd name="connsiteX3" fmla="*/ 139713 w 3382690"/>
                <a:gd name="connsiteY3" fmla="*/ 613623 h 722950"/>
                <a:gd name="connsiteX4" fmla="*/ 876313 w 3382690"/>
                <a:gd name="connsiteY4" fmla="*/ 702523 h 722950"/>
                <a:gd name="connsiteX5" fmla="*/ 1625613 w 3382690"/>
                <a:gd name="connsiteY5" fmla="*/ 721573 h 722950"/>
                <a:gd name="connsiteX6" fmla="*/ 2470163 w 3382690"/>
                <a:gd name="connsiteY6" fmla="*/ 677123 h 722950"/>
                <a:gd name="connsiteX7" fmla="*/ 3270263 w 3382690"/>
                <a:gd name="connsiteY7" fmla="*/ 524723 h 722950"/>
                <a:gd name="connsiteX8" fmla="*/ 3336011 w 3382690"/>
                <a:gd name="connsiteY8" fmla="*/ 16570 h 722950"/>
                <a:gd name="connsiteX9" fmla="*/ 2882913 w 3382690"/>
                <a:gd name="connsiteY9" fmla="*/ 131023 h 722950"/>
                <a:gd name="connsiteX10" fmla="*/ 2241563 w 3382690"/>
                <a:gd name="connsiteY10" fmla="*/ 207223 h 722950"/>
                <a:gd name="connsiteX11" fmla="*/ 1612913 w 3382690"/>
                <a:gd name="connsiteY11" fmla="*/ 232623 h 722950"/>
                <a:gd name="connsiteX12" fmla="*/ 1162063 w 3382690"/>
                <a:gd name="connsiteY12" fmla="*/ 226273 h 722950"/>
                <a:gd name="connsiteX0" fmla="*/ 1177812 w 3398439"/>
                <a:gd name="connsiteY0" fmla="*/ 226273 h 722950"/>
                <a:gd name="connsiteX1" fmla="*/ 606312 w 3398439"/>
                <a:gd name="connsiteY1" fmla="*/ 188173 h 722950"/>
                <a:gd name="connsiteX2" fmla="*/ 33930 w 3398439"/>
                <a:gd name="connsiteY2" fmla="*/ 109165 h 722950"/>
                <a:gd name="connsiteX3" fmla="*/ 155462 w 3398439"/>
                <a:gd name="connsiteY3" fmla="*/ 613623 h 722950"/>
                <a:gd name="connsiteX4" fmla="*/ 892062 w 3398439"/>
                <a:gd name="connsiteY4" fmla="*/ 702523 h 722950"/>
                <a:gd name="connsiteX5" fmla="*/ 1641362 w 3398439"/>
                <a:gd name="connsiteY5" fmla="*/ 721573 h 722950"/>
                <a:gd name="connsiteX6" fmla="*/ 2485912 w 3398439"/>
                <a:gd name="connsiteY6" fmla="*/ 677123 h 722950"/>
                <a:gd name="connsiteX7" fmla="*/ 3286012 w 3398439"/>
                <a:gd name="connsiteY7" fmla="*/ 524723 h 722950"/>
                <a:gd name="connsiteX8" fmla="*/ 3351760 w 3398439"/>
                <a:gd name="connsiteY8" fmla="*/ 16570 h 722950"/>
                <a:gd name="connsiteX9" fmla="*/ 2898662 w 3398439"/>
                <a:gd name="connsiteY9" fmla="*/ 131023 h 722950"/>
                <a:gd name="connsiteX10" fmla="*/ 2257312 w 3398439"/>
                <a:gd name="connsiteY10" fmla="*/ 207223 h 722950"/>
                <a:gd name="connsiteX11" fmla="*/ 1628662 w 3398439"/>
                <a:gd name="connsiteY11" fmla="*/ 232623 h 722950"/>
                <a:gd name="connsiteX12" fmla="*/ 1177812 w 3398439"/>
                <a:gd name="connsiteY12" fmla="*/ 226273 h 7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8439" h="722950">
                  <a:moveTo>
                    <a:pt x="1177812" y="226273"/>
                  </a:moveTo>
                  <a:cubicBezTo>
                    <a:pt x="1007420" y="218865"/>
                    <a:pt x="796959" y="207691"/>
                    <a:pt x="606312" y="188173"/>
                  </a:cubicBezTo>
                  <a:cubicBezTo>
                    <a:pt x="415665" y="168655"/>
                    <a:pt x="109072" y="38257"/>
                    <a:pt x="33930" y="109165"/>
                  </a:cubicBezTo>
                  <a:cubicBezTo>
                    <a:pt x="-41212" y="180073"/>
                    <a:pt x="12440" y="514730"/>
                    <a:pt x="155462" y="613623"/>
                  </a:cubicBezTo>
                  <a:cubicBezTo>
                    <a:pt x="298484" y="712516"/>
                    <a:pt x="644412" y="684531"/>
                    <a:pt x="892062" y="702523"/>
                  </a:cubicBezTo>
                  <a:cubicBezTo>
                    <a:pt x="1139712" y="720515"/>
                    <a:pt x="1375720" y="725806"/>
                    <a:pt x="1641362" y="721573"/>
                  </a:cubicBezTo>
                  <a:cubicBezTo>
                    <a:pt x="1907004" y="717340"/>
                    <a:pt x="2211804" y="709931"/>
                    <a:pt x="2485912" y="677123"/>
                  </a:cubicBezTo>
                  <a:cubicBezTo>
                    <a:pt x="2760020" y="644315"/>
                    <a:pt x="3141704" y="634815"/>
                    <a:pt x="3286012" y="524723"/>
                  </a:cubicBezTo>
                  <a:cubicBezTo>
                    <a:pt x="3430320" y="414631"/>
                    <a:pt x="3416318" y="82187"/>
                    <a:pt x="3351760" y="16570"/>
                  </a:cubicBezTo>
                  <a:cubicBezTo>
                    <a:pt x="3287202" y="-49047"/>
                    <a:pt x="3081070" y="99248"/>
                    <a:pt x="2898662" y="131023"/>
                  </a:cubicBezTo>
                  <a:cubicBezTo>
                    <a:pt x="2716254" y="162798"/>
                    <a:pt x="2468979" y="190290"/>
                    <a:pt x="2257312" y="207223"/>
                  </a:cubicBezTo>
                  <a:cubicBezTo>
                    <a:pt x="2045645" y="224156"/>
                    <a:pt x="1810695" y="228390"/>
                    <a:pt x="1628662" y="232623"/>
                  </a:cubicBezTo>
                  <a:cubicBezTo>
                    <a:pt x="1446629" y="236856"/>
                    <a:pt x="1348204" y="233681"/>
                    <a:pt x="1177812" y="226273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5">
            <a:extLst>
              <a:ext uri="{FF2B5EF4-FFF2-40B4-BE49-F238E27FC236}">
                <a16:creationId xmlns:a16="http://schemas.microsoft.com/office/drawing/2014/main" id="{DFF8642D-02E0-45BB-AD31-4A7AC9D29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550" y="2257653"/>
            <a:ext cx="1355077" cy="5732462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8000"/>
              </a:prstClr>
            </a:outerShdw>
          </a:effectLst>
        </p:spPr>
      </p:pic>
      <p:grpSp>
        <p:nvGrpSpPr>
          <p:cNvPr id="12" name="组合 8">
            <a:extLst>
              <a:ext uri="{FF2B5EF4-FFF2-40B4-BE49-F238E27FC236}">
                <a16:creationId xmlns:a16="http://schemas.microsoft.com/office/drawing/2014/main" id="{D050479D-46F7-43FC-9665-1D9523C10983}"/>
              </a:ext>
            </a:extLst>
          </p:cNvPr>
          <p:cNvGrpSpPr/>
          <p:nvPr/>
        </p:nvGrpSpPr>
        <p:grpSpPr>
          <a:xfrm rot="20923968">
            <a:off x="585326" y="187556"/>
            <a:ext cx="2457268" cy="3815155"/>
            <a:chOff x="1364342" y="942426"/>
            <a:chExt cx="3611554" cy="5581669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B78E6ADC-A14D-4E0B-881C-C71E274B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47" y="942426"/>
              <a:ext cx="2518249" cy="269235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00E72459-0890-4013-881B-560CD60C1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342" y="3370944"/>
              <a:ext cx="2952297" cy="3153151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15" name="组合 34">
            <a:extLst>
              <a:ext uri="{FF2B5EF4-FFF2-40B4-BE49-F238E27FC236}">
                <a16:creationId xmlns:a16="http://schemas.microsoft.com/office/drawing/2014/main" id="{EF4A1D12-8940-4271-8140-4C527B03DC0F}"/>
              </a:ext>
            </a:extLst>
          </p:cNvPr>
          <p:cNvGrpSpPr/>
          <p:nvPr/>
        </p:nvGrpSpPr>
        <p:grpSpPr>
          <a:xfrm>
            <a:off x="9627376" y="-1814398"/>
            <a:ext cx="2408862" cy="4390233"/>
            <a:chOff x="9142970" y="-1812924"/>
            <a:chExt cx="2408862" cy="4390233"/>
          </a:xfrm>
        </p:grpSpPr>
        <p:cxnSp>
          <p:nvCxnSpPr>
            <p:cNvPr id="16" name="直接连接符 16">
              <a:extLst>
                <a:ext uri="{FF2B5EF4-FFF2-40B4-BE49-F238E27FC236}">
                  <a16:creationId xmlns:a16="http://schemas.microsoft.com/office/drawing/2014/main" id="{119DF2F2-17C8-4052-8DC5-BDB12F25CDB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7">
              <a:extLst>
                <a:ext uri="{FF2B5EF4-FFF2-40B4-BE49-F238E27FC236}">
                  <a16:creationId xmlns:a16="http://schemas.microsoft.com/office/drawing/2014/main" id="{0B410A63-B617-44D5-B0FB-0E27CDF9D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948782D2-15E6-4ACF-B770-869A57803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19" name="组合 29">
            <a:extLst>
              <a:ext uri="{FF2B5EF4-FFF2-40B4-BE49-F238E27FC236}">
                <a16:creationId xmlns:a16="http://schemas.microsoft.com/office/drawing/2014/main" id="{902449ED-B794-4517-BA40-21D10DC29669}"/>
              </a:ext>
            </a:extLst>
          </p:cNvPr>
          <p:cNvGrpSpPr/>
          <p:nvPr/>
        </p:nvGrpSpPr>
        <p:grpSpPr>
          <a:xfrm>
            <a:off x="7794134" y="-1149720"/>
            <a:ext cx="1517587" cy="3839501"/>
            <a:chOff x="7089968" y="-1014638"/>
            <a:chExt cx="1517587" cy="3839501"/>
          </a:xfrm>
        </p:grpSpPr>
        <p:cxnSp>
          <p:nvCxnSpPr>
            <p:cNvPr id="20" name="直接连接符 14">
              <a:extLst>
                <a:ext uri="{FF2B5EF4-FFF2-40B4-BE49-F238E27FC236}">
                  <a16:creationId xmlns:a16="http://schemas.microsoft.com/office/drawing/2014/main" id="{0AC91550-4D0B-4407-BE78-8B32751394BB}"/>
                </a:ext>
              </a:extLst>
            </p:cNvPr>
            <p:cNvCxnSpPr>
              <a:cxnSpLocks/>
            </p:cNvCxnSpPr>
            <p:nvPr/>
          </p:nvCxnSpPr>
          <p:spPr>
            <a:xfrm>
              <a:off x="7527017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5">
              <a:extLst>
                <a:ext uri="{FF2B5EF4-FFF2-40B4-BE49-F238E27FC236}">
                  <a16:creationId xmlns:a16="http://schemas.microsoft.com/office/drawing/2014/main" id="{C539E775-CCD9-438C-AAB5-2ED3E86EC229}"/>
                </a:ext>
              </a:extLst>
            </p:cNvPr>
            <p:cNvCxnSpPr>
              <a:cxnSpLocks/>
            </p:cNvCxnSpPr>
            <p:nvPr/>
          </p:nvCxnSpPr>
          <p:spPr>
            <a:xfrm>
              <a:off x="8211002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10">
              <a:extLst>
                <a:ext uri="{FF2B5EF4-FFF2-40B4-BE49-F238E27FC236}">
                  <a16:creationId xmlns:a16="http://schemas.microsoft.com/office/drawing/2014/main" id="{DEC49434-6CD5-4D06-A579-52FF358C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968" y="1625190"/>
              <a:ext cx="1517587" cy="119967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23" name="组合 30">
            <a:extLst>
              <a:ext uri="{FF2B5EF4-FFF2-40B4-BE49-F238E27FC236}">
                <a16:creationId xmlns:a16="http://schemas.microsoft.com/office/drawing/2014/main" id="{5B9F14B2-D539-4039-A2AF-EDD1034ACF73}"/>
              </a:ext>
            </a:extLst>
          </p:cNvPr>
          <p:cNvGrpSpPr/>
          <p:nvPr/>
        </p:nvGrpSpPr>
        <p:grpSpPr>
          <a:xfrm>
            <a:off x="2582301" y="-970672"/>
            <a:ext cx="2028888" cy="4291307"/>
            <a:chOff x="2582301" y="-894472"/>
            <a:chExt cx="2028888" cy="4291307"/>
          </a:xfrm>
        </p:grpSpPr>
        <p:cxnSp>
          <p:nvCxnSpPr>
            <p:cNvPr id="24" name="直接连接符 12">
              <a:extLst>
                <a:ext uri="{FF2B5EF4-FFF2-40B4-BE49-F238E27FC236}">
                  <a16:creationId xmlns:a16="http://schemas.microsoft.com/office/drawing/2014/main" id="{D9FBCA6C-540B-4068-B5C9-EFFB5F8006C9}"/>
                </a:ext>
              </a:extLst>
            </p:cNvPr>
            <p:cNvCxnSpPr>
              <a:cxnSpLocks/>
            </p:cNvCxnSpPr>
            <p:nvPr/>
          </p:nvCxnSpPr>
          <p:spPr>
            <a:xfrm>
              <a:off x="3323772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13">
              <a:extLst>
                <a:ext uri="{FF2B5EF4-FFF2-40B4-BE49-F238E27FC236}">
                  <a16:creationId xmlns:a16="http://schemas.microsoft.com/office/drawing/2014/main" id="{C2621659-6CD0-4532-8041-DA6FC5896629}"/>
                </a:ext>
              </a:extLst>
            </p:cNvPr>
            <p:cNvCxnSpPr>
              <a:cxnSpLocks/>
            </p:cNvCxnSpPr>
            <p:nvPr/>
          </p:nvCxnSpPr>
          <p:spPr>
            <a:xfrm>
              <a:off x="4095141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6D2198F3-63C4-494F-B6B1-C437D79D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2301" y="1792972"/>
              <a:ext cx="2028888" cy="160386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27" name="组合 36">
            <a:extLst>
              <a:ext uri="{FF2B5EF4-FFF2-40B4-BE49-F238E27FC236}">
                <a16:creationId xmlns:a16="http://schemas.microsoft.com/office/drawing/2014/main" id="{C3B2B46B-9358-429D-B0A3-E71B8A2F7873}"/>
              </a:ext>
            </a:extLst>
          </p:cNvPr>
          <p:cNvGrpSpPr/>
          <p:nvPr/>
        </p:nvGrpSpPr>
        <p:grpSpPr>
          <a:xfrm>
            <a:off x="4258682" y="808358"/>
            <a:ext cx="3500147" cy="1243575"/>
            <a:chOff x="4339559" y="868956"/>
            <a:chExt cx="3500147" cy="1243575"/>
          </a:xfrm>
        </p:grpSpPr>
        <p:sp>
          <p:nvSpPr>
            <p:cNvPr id="28" name="任意多边形: 形状 22">
              <a:extLst>
                <a:ext uri="{FF2B5EF4-FFF2-40B4-BE49-F238E27FC236}">
                  <a16:creationId xmlns:a16="http://schemas.microsoft.com/office/drawing/2014/main" id="{225CCBF4-43BB-46BD-8851-D936CBF6C7B4}"/>
                </a:ext>
              </a:extLst>
            </p:cNvPr>
            <p:cNvSpPr/>
            <p:nvPr/>
          </p:nvSpPr>
          <p:spPr>
            <a:xfrm rot="238593">
              <a:off x="4339559" y="868956"/>
              <a:ext cx="3500147" cy="1243575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4633" h="936066">
                  <a:moveTo>
                    <a:pt x="130758" y="754497"/>
                  </a:moveTo>
                  <a:cubicBezTo>
                    <a:pt x="62496" y="675122"/>
                    <a:pt x="-35930" y="601568"/>
                    <a:pt x="13283" y="516372"/>
                  </a:cubicBezTo>
                  <a:cubicBezTo>
                    <a:pt x="62496" y="431176"/>
                    <a:pt x="262521" y="321109"/>
                    <a:pt x="426033" y="243322"/>
                  </a:cubicBezTo>
                  <a:cubicBezTo>
                    <a:pt x="589545" y="165535"/>
                    <a:pt x="825025" y="89864"/>
                    <a:pt x="994358" y="49647"/>
                  </a:cubicBezTo>
                  <a:cubicBezTo>
                    <a:pt x="1163691" y="9430"/>
                    <a:pt x="1273758" y="-5915"/>
                    <a:pt x="1442033" y="2022"/>
                  </a:cubicBezTo>
                  <a:cubicBezTo>
                    <a:pt x="1610308" y="9959"/>
                    <a:pt x="1853725" y="59701"/>
                    <a:pt x="2004008" y="97272"/>
                  </a:cubicBezTo>
                  <a:cubicBezTo>
                    <a:pt x="2154291" y="134843"/>
                    <a:pt x="2238958" y="170297"/>
                    <a:pt x="2343733" y="227447"/>
                  </a:cubicBezTo>
                  <a:cubicBezTo>
                    <a:pt x="2448508" y="284597"/>
                    <a:pt x="2614666" y="342805"/>
                    <a:pt x="2632658" y="440172"/>
                  </a:cubicBezTo>
                  <a:cubicBezTo>
                    <a:pt x="2650650" y="537539"/>
                    <a:pt x="2542171" y="768784"/>
                    <a:pt x="2451683" y="811647"/>
                  </a:cubicBezTo>
                  <a:cubicBezTo>
                    <a:pt x="2361195" y="854510"/>
                    <a:pt x="2165933" y="729097"/>
                    <a:pt x="2089733" y="697347"/>
                  </a:cubicBezTo>
                  <a:cubicBezTo>
                    <a:pt x="2013533" y="665597"/>
                    <a:pt x="1857958" y="606860"/>
                    <a:pt x="1746833" y="583047"/>
                  </a:cubicBezTo>
                  <a:cubicBezTo>
                    <a:pt x="1635708" y="559235"/>
                    <a:pt x="1546808" y="549710"/>
                    <a:pt x="1422983" y="554472"/>
                  </a:cubicBezTo>
                  <a:cubicBezTo>
                    <a:pt x="1299158" y="559234"/>
                    <a:pt x="1129295" y="570347"/>
                    <a:pt x="1003883" y="611622"/>
                  </a:cubicBezTo>
                  <a:cubicBezTo>
                    <a:pt x="878471" y="652897"/>
                    <a:pt x="818145" y="690997"/>
                    <a:pt x="708608" y="744972"/>
                  </a:cubicBezTo>
                  <a:cubicBezTo>
                    <a:pt x="599071" y="798947"/>
                    <a:pt x="430266" y="946584"/>
                    <a:pt x="346658" y="935472"/>
                  </a:cubicBezTo>
                  <a:cubicBezTo>
                    <a:pt x="263050" y="924360"/>
                    <a:pt x="199020" y="833872"/>
                    <a:pt x="130758" y="754497"/>
                  </a:cubicBezTo>
                  <a:close/>
                </a:path>
              </a:pathLst>
            </a:custGeom>
            <a:solidFill>
              <a:srgbClr val="0092D0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3">
              <a:extLst>
                <a:ext uri="{FF2B5EF4-FFF2-40B4-BE49-F238E27FC236}">
                  <a16:creationId xmlns:a16="http://schemas.microsoft.com/office/drawing/2014/main" id="{AE8BFF50-EB71-4545-B3E3-47D78408D95F}"/>
                </a:ext>
              </a:extLst>
            </p:cNvPr>
            <p:cNvSpPr/>
            <p:nvPr/>
          </p:nvSpPr>
          <p:spPr>
            <a:xfrm rot="238593">
              <a:off x="4414008" y="929983"/>
              <a:ext cx="3373197" cy="1091428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21158 w 2625033"/>
                <a:gd name="connsiteY0" fmla="*/ 754497 h 936066"/>
                <a:gd name="connsiteX1" fmla="*/ 12921 w 2625033"/>
                <a:gd name="connsiteY1" fmla="*/ 544005 h 936066"/>
                <a:gd name="connsiteX2" fmla="*/ 416433 w 2625033"/>
                <a:gd name="connsiteY2" fmla="*/ 243322 h 936066"/>
                <a:gd name="connsiteX3" fmla="*/ 984758 w 2625033"/>
                <a:gd name="connsiteY3" fmla="*/ 49647 h 936066"/>
                <a:gd name="connsiteX4" fmla="*/ 1432433 w 2625033"/>
                <a:gd name="connsiteY4" fmla="*/ 2022 h 936066"/>
                <a:gd name="connsiteX5" fmla="*/ 1994408 w 2625033"/>
                <a:gd name="connsiteY5" fmla="*/ 97272 h 936066"/>
                <a:gd name="connsiteX6" fmla="*/ 2334133 w 2625033"/>
                <a:gd name="connsiteY6" fmla="*/ 227447 h 936066"/>
                <a:gd name="connsiteX7" fmla="*/ 2623058 w 2625033"/>
                <a:gd name="connsiteY7" fmla="*/ 440172 h 936066"/>
                <a:gd name="connsiteX8" fmla="*/ 2442083 w 2625033"/>
                <a:gd name="connsiteY8" fmla="*/ 811647 h 936066"/>
                <a:gd name="connsiteX9" fmla="*/ 2080133 w 2625033"/>
                <a:gd name="connsiteY9" fmla="*/ 697347 h 936066"/>
                <a:gd name="connsiteX10" fmla="*/ 1737233 w 2625033"/>
                <a:gd name="connsiteY10" fmla="*/ 583047 h 936066"/>
                <a:gd name="connsiteX11" fmla="*/ 1413383 w 2625033"/>
                <a:gd name="connsiteY11" fmla="*/ 554472 h 936066"/>
                <a:gd name="connsiteX12" fmla="*/ 994283 w 2625033"/>
                <a:gd name="connsiteY12" fmla="*/ 611622 h 936066"/>
                <a:gd name="connsiteX13" fmla="*/ 699008 w 2625033"/>
                <a:gd name="connsiteY13" fmla="*/ 744972 h 936066"/>
                <a:gd name="connsiteX14" fmla="*/ 337058 w 2625033"/>
                <a:gd name="connsiteY14" fmla="*/ 935472 h 936066"/>
                <a:gd name="connsiteX15" fmla="*/ 121158 w 2625033"/>
                <a:gd name="connsiteY15" fmla="*/ 754497 h 936066"/>
                <a:gd name="connsiteX0" fmla="*/ 113378 w 2626491"/>
                <a:gd name="connsiteY0" fmla="*/ 778676 h 935705"/>
                <a:gd name="connsiteX1" fmla="*/ 14379 w 2626491"/>
                <a:gd name="connsiteY1" fmla="*/ 544005 h 935705"/>
                <a:gd name="connsiteX2" fmla="*/ 417891 w 2626491"/>
                <a:gd name="connsiteY2" fmla="*/ 243322 h 935705"/>
                <a:gd name="connsiteX3" fmla="*/ 986216 w 2626491"/>
                <a:gd name="connsiteY3" fmla="*/ 49647 h 935705"/>
                <a:gd name="connsiteX4" fmla="*/ 1433891 w 2626491"/>
                <a:gd name="connsiteY4" fmla="*/ 2022 h 935705"/>
                <a:gd name="connsiteX5" fmla="*/ 1995866 w 2626491"/>
                <a:gd name="connsiteY5" fmla="*/ 97272 h 935705"/>
                <a:gd name="connsiteX6" fmla="*/ 2335591 w 2626491"/>
                <a:gd name="connsiteY6" fmla="*/ 227447 h 935705"/>
                <a:gd name="connsiteX7" fmla="*/ 2624516 w 2626491"/>
                <a:gd name="connsiteY7" fmla="*/ 440172 h 935705"/>
                <a:gd name="connsiteX8" fmla="*/ 2443541 w 2626491"/>
                <a:gd name="connsiteY8" fmla="*/ 811647 h 935705"/>
                <a:gd name="connsiteX9" fmla="*/ 2081591 w 2626491"/>
                <a:gd name="connsiteY9" fmla="*/ 697347 h 935705"/>
                <a:gd name="connsiteX10" fmla="*/ 1738691 w 2626491"/>
                <a:gd name="connsiteY10" fmla="*/ 583047 h 935705"/>
                <a:gd name="connsiteX11" fmla="*/ 1414841 w 2626491"/>
                <a:gd name="connsiteY11" fmla="*/ 554472 h 935705"/>
                <a:gd name="connsiteX12" fmla="*/ 995741 w 2626491"/>
                <a:gd name="connsiteY12" fmla="*/ 611622 h 935705"/>
                <a:gd name="connsiteX13" fmla="*/ 700466 w 2626491"/>
                <a:gd name="connsiteY13" fmla="*/ 744972 h 935705"/>
                <a:gd name="connsiteX14" fmla="*/ 338516 w 2626491"/>
                <a:gd name="connsiteY14" fmla="*/ 935472 h 935705"/>
                <a:gd name="connsiteX15" fmla="*/ 113378 w 2626491"/>
                <a:gd name="connsiteY15" fmla="*/ 778676 h 935705"/>
                <a:gd name="connsiteX0" fmla="*/ 113331 w 2626444"/>
                <a:gd name="connsiteY0" fmla="*/ 778676 h 956396"/>
                <a:gd name="connsiteX1" fmla="*/ 14332 w 2626444"/>
                <a:gd name="connsiteY1" fmla="*/ 544005 h 956396"/>
                <a:gd name="connsiteX2" fmla="*/ 417844 w 2626444"/>
                <a:gd name="connsiteY2" fmla="*/ 243322 h 956396"/>
                <a:gd name="connsiteX3" fmla="*/ 986169 w 2626444"/>
                <a:gd name="connsiteY3" fmla="*/ 49647 h 956396"/>
                <a:gd name="connsiteX4" fmla="*/ 1433844 w 2626444"/>
                <a:gd name="connsiteY4" fmla="*/ 2022 h 956396"/>
                <a:gd name="connsiteX5" fmla="*/ 1995819 w 2626444"/>
                <a:gd name="connsiteY5" fmla="*/ 97272 h 956396"/>
                <a:gd name="connsiteX6" fmla="*/ 2335544 w 2626444"/>
                <a:gd name="connsiteY6" fmla="*/ 227447 h 956396"/>
                <a:gd name="connsiteX7" fmla="*/ 2624469 w 2626444"/>
                <a:gd name="connsiteY7" fmla="*/ 440172 h 956396"/>
                <a:gd name="connsiteX8" fmla="*/ 2443494 w 2626444"/>
                <a:gd name="connsiteY8" fmla="*/ 811647 h 956396"/>
                <a:gd name="connsiteX9" fmla="*/ 2081544 w 2626444"/>
                <a:gd name="connsiteY9" fmla="*/ 697347 h 956396"/>
                <a:gd name="connsiteX10" fmla="*/ 1738644 w 2626444"/>
                <a:gd name="connsiteY10" fmla="*/ 583047 h 956396"/>
                <a:gd name="connsiteX11" fmla="*/ 1414794 w 2626444"/>
                <a:gd name="connsiteY11" fmla="*/ 554472 h 956396"/>
                <a:gd name="connsiteX12" fmla="*/ 995694 w 2626444"/>
                <a:gd name="connsiteY12" fmla="*/ 611622 h 956396"/>
                <a:gd name="connsiteX13" fmla="*/ 700419 w 2626444"/>
                <a:gd name="connsiteY13" fmla="*/ 744972 h 956396"/>
                <a:gd name="connsiteX14" fmla="*/ 335389 w 2626444"/>
                <a:gd name="connsiteY14" fmla="*/ 956197 h 956396"/>
                <a:gd name="connsiteX15" fmla="*/ 113331 w 2626444"/>
                <a:gd name="connsiteY15" fmla="*/ 778676 h 956396"/>
                <a:gd name="connsiteX0" fmla="*/ 113331 w 2627099"/>
                <a:gd name="connsiteY0" fmla="*/ 778676 h 956396"/>
                <a:gd name="connsiteX1" fmla="*/ 14332 w 2627099"/>
                <a:gd name="connsiteY1" fmla="*/ 544005 h 956396"/>
                <a:gd name="connsiteX2" fmla="*/ 417844 w 2627099"/>
                <a:gd name="connsiteY2" fmla="*/ 243322 h 956396"/>
                <a:gd name="connsiteX3" fmla="*/ 986169 w 2627099"/>
                <a:gd name="connsiteY3" fmla="*/ 49647 h 956396"/>
                <a:gd name="connsiteX4" fmla="*/ 1433844 w 2627099"/>
                <a:gd name="connsiteY4" fmla="*/ 2022 h 956396"/>
                <a:gd name="connsiteX5" fmla="*/ 1995819 w 2627099"/>
                <a:gd name="connsiteY5" fmla="*/ 97272 h 956396"/>
                <a:gd name="connsiteX6" fmla="*/ 2335544 w 2627099"/>
                <a:gd name="connsiteY6" fmla="*/ 227447 h 956396"/>
                <a:gd name="connsiteX7" fmla="*/ 2624469 w 2627099"/>
                <a:gd name="connsiteY7" fmla="*/ 440172 h 956396"/>
                <a:gd name="connsiteX8" fmla="*/ 2455811 w 2627099"/>
                <a:gd name="connsiteY8" fmla="*/ 835826 h 956396"/>
                <a:gd name="connsiteX9" fmla="*/ 2081544 w 2627099"/>
                <a:gd name="connsiteY9" fmla="*/ 697347 h 956396"/>
                <a:gd name="connsiteX10" fmla="*/ 1738644 w 2627099"/>
                <a:gd name="connsiteY10" fmla="*/ 583047 h 956396"/>
                <a:gd name="connsiteX11" fmla="*/ 1414794 w 2627099"/>
                <a:gd name="connsiteY11" fmla="*/ 554472 h 956396"/>
                <a:gd name="connsiteX12" fmla="*/ 995694 w 2627099"/>
                <a:gd name="connsiteY12" fmla="*/ 611622 h 956396"/>
                <a:gd name="connsiteX13" fmla="*/ 700419 w 2627099"/>
                <a:gd name="connsiteY13" fmla="*/ 744972 h 956396"/>
                <a:gd name="connsiteX14" fmla="*/ 335389 w 2627099"/>
                <a:gd name="connsiteY14" fmla="*/ 956197 h 956396"/>
                <a:gd name="connsiteX15" fmla="*/ 113331 w 2627099"/>
                <a:gd name="connsiteY15" fmla="*/ 778676 h 956396"/>
                <a:gd name="connsiteX0" fmla="*/ 113331 w 2636174"/>
                <a:gd name="connsiteY0" fmla="*/ 778676 h 956396"/>
                <a:gd name="connsiteX1" fmla="*/ 14332 w 2636174"/>
                <a:gd name="connsiteY1" fmla="*/ 544005 h 956396"/>
                <a:gd name="connsiteX2" fmla="*/ 417844 w 2636174"/>
                <a:gd name="connsiteY2" fmla="*/ 243322 h 956396"/>
                <a:gd name="connsiteX3" fmla="*/ 986169 w 2636174"/>
                <a:gd name="connsiteY3" fmla="*/ 49647 h 956396"/>
                <a:gd name="connsiteX4" fmla="*/ 1433844 w 2636174"/>
                <a:gd name="connsiteY4" fmla="*/ 2022 h 956396"/>
                <a:gd name="connsiteX5" fmla="*/ 1995819 w 2636174"/>
                <a:gd name="connsiteY5" fmla="*/ 97272 h 956396"/>
                <a:gd name="connsiteX6" fmla="*/ 2335544 w 2636174"/>
                <a:gd name="connsiteY6" fmla="*/ 227447 h 956396"/>
                <a:gd name="connsiteX7" fmla="*/ 2633707 w 2636174"/>
                <a:gd name="connsiteY7" fmla="*/ 460897 h 956396"/>
                <a:gd name="connsiteX8" fmla="*/ 2455811 w 2636174"/>
                <a:gd name="connsiteY8" fmla="*/ 835826 h 956396"/>
                <a:gd name="connsiteX9" fmla="*/ 2081544 w 2636174"/>
                <a:gd name="connsiteY9" fmla="*/ 697347 h 956396"/>
                <a:gd name="connsiteX10" fmla="*/ 1738644 w 2636174"/>
                <a:gd name="connsiteY10" fmla="*/ 583047 h 956396"/>
                <a:gd name="connsiteX11" fmla="*/ 1414794 w 2636174"/>
                <a:gd name="connsiteY11" fmla="*/ 554472 h 956396"/>
                <a:gd name="connsiteX12" fmla="*/ 995694 w 2636174"/>
                <a:gd name="connsiteY12" fmla="*/ 611622 h 956396"/>
                <a:gd name="connsiteX13" fmla="*/ 700419 w 2636174"/>
                <a:gd name="connsiteY13" fmla="*/ 744972 h 956396"/>
                <a:gd name="connsiteX14" fmla="*/ 335389 w 2636174"/>
                <a:gd name="connsiteY14" fmla="*/ 956197 h 956396"/>
                <a:gd name="connsiteX15" fmla="*/ 113331 w 2636174"/>
                <a:gd name="connsiteY15" fmla="*/ 778676 h 956396"/>
                <a:gd name="connsiteX0" fmla="*/ 113331 w 2636619"/>
                <a:gd name="connsiteY0" fmla="*/ 778676 h 956396"/>
                <a:gd name="connsiteX1" fmla="*/ 14332 w 2636619"/>
                <a:gd name="connsiteY1" fmla="*/ 544005 h 956396"/>
                <a:gd name="connsiteX2" fmla="*/ 417844 w 2636619"/>
                <a:gd name="connsiteY2" fmla="*/ 243322 h 956396"/>
                <a:gd name="connsiteX3" fmla="*/ 986169 w 2636619"/>
                <a:gd name="connsiteY3" fmla="*/ 49647 h 956396"/>
                <a:gd name="connsiteX4" fmla="*/ 1433844 w 2636619"/>
                <a:gd name="connsiteY4" fmla="*/ 2022 h 956396"/>
                <a:gd name="connsiteX5" fmla="*/ 1995819 w 2636619"/>
                <a:gd name="connsiteY5" fmla="*/ 97272 h 956396"/>
                <a:gd name="connsiteX6" fmla="*/ 2323227 w 2636619"/>
                <a:gd name="connsiteY6" fmla="*/ 237810 h 956396"/>
                <a:gd name="connsiteX7" fmla="*/ 2633707 w 2636619"/>
                <a:gd name="connsiteY7" fmla="*/ 460897 h 956396"/>
                <a:gd name="connsiteX8" fmla="*/ 2455811 w 2636619"/>
                <a:gd name="connsiteY8" fmla="*/ 835826 h 956396"/>
                <a:gd name="connsiteX9" fmla="*/ 2081544 w 2636619"/>
                <a:gd name="connsiteY9" fmla="*/ 697347 h 956396"/>
                <a:gd name="connsiteX10" fmla="*/ 1738644 w 2636619"/>
                <a:gd name="connsiteY10" fmla="*/ 583047 h 956396"/>
                <a:gd name="connsiteX11" fmla="*/ 1414794 w 2636619"/>
                <a:gd name="connsiteY11" fmla="*/ 554472 h 956396"/>
                <a:gd name="connsiteX12" fmla="*/ 995694 w 2636619"/>
                <a:gd name="connsiteY12" fmla="*/ 611622 h 956396"/>
                <a:gd name="connsiteX13" fmla="*/ 700419 w 2636619"/>
                <a:gd name="connsiteY13" fmla="*/ 744972 h 956396"/>
                <a:gd name="connsiteX14" fmla="*/ 335389 w 2636619"/>
                <a:gd name="connsiteY14" fmla="*/ 956197 h 956396"/>
                <a:gd name="connsiteX15" fmla="*/ 113331 w 2636619"/>
                <a:gd name="connsiteY15" fmla="*/ 778676 h 956396"/>
                <a:gd name="connsiteX0" fmla="*/ 113331 w 2636619"/>
                <a:gd name="connsiteY0" fmla="*/ 779086 h 956806"/>
                <a:gd name="connsiteX1" fmla="*/ 14332 w 2636619"/>
                <a:gd name="connsiteY1" fmla="*/ 544415 h 956806"/>
                <a:gd name="connsiteX2" fmla="*/ 417844 w 2636619"/>
                <a:gd name="connsiteY2" fmla="*/ 243732 h 956806"/>
                <a:gd name="connsiteX3" fmla="*/ 986169 w 2636619"/>
                <a:gd name="connsiteY3" fmla="*/ 50057 h 956806"/>
                <a:gd name="connsiteX4" fmla="*/ 1433844 w 2636619"/>
                <a:gd name="connsiteY4" fmla="*/ 2432 h 956806"/>
                <a:gd name="connsiteX5" fmla="*/ 1983501 w 2636619"/>
                <a:gd name="connsiteY5" fmla="*/ 104591 h 956806"/>
                <a:gd name="connsiteX6" fmla="*/ 2323227 w 2636619"/>
                <a:gd name="connsiteY6" fmla="*/ 238220 h 956806"/>
                <a:gd name="connsiteX7" fmla="*/ 2633707 w 2636619"/>
                <a:gd name="connsiteY7" fmla="*/ 461307 h 956806"/>
                <a:gd name="connsiteX8" fmla="*/ 2455811 w 2636619"/>
                <a:gd name="connsiteY8" fmla="*/ 836236 h 956806"/>
                <a:gd name="connsiteX9" fmla="*/ 2081544 w 2636619"/>
                <a:gd name="connsiteY9" fmla="*/ 697757 h 956806"/>
                <a:gd name="connsiteX10" fmla="*/ 1738644 w 2636619"/>
                <a:gd name="connsiteY10" fmla="*/ 583457 h 956806"/>
                <a:gd name="connsiteX11" fmla="*/ 1414794 w 2636619"/>
                <a:gd name="connsiteY11" fmla="*/ 554882 h 956806"/>
                <a:gd name="connsiteX12" fmla="*/ 995694 w 2636619"/>
                <a:gd name="connsiteY12" fmla="*/ 612032 h 956806"/>
                <a:gd name="connsiteX13" fmla="*/ 700419 w 2636619"/>
                <a:gd name="connsiteY13" fmla="*/ 745382 h 956806"/>
                <a:gd name="connsiteX14" fmla="*/ 335389 w 2636619"/>
                <a:gd name="connsiteY14" fmla="*/ 956607 h 956806"/>
                <a:gd name="connsiteX15" fmla="*/ 113331 w 2636619"/>
                <a:gd name="connsiteY15" fmla="*/ 779086 h 956806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3007 w 2637011"/>
                <a:gd name="connsiteY12" fmla="*/ 605367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7011" h="957050">
                  <a:moveTo>
                    <a:pt x="113723" y="779330"/>
                  </a:moveTo>
                  <a:cubicBezTo>
                    <a:pt x="60214" y="710631"/>
                    <a:pt x="-37055" y="631006"/>
                    <a:pt x="14724" y="544659"/>
                  </a:cubicBezTo>
                  <a:cubicBezTo>
                    <a:pt x="66503" y="458312"/>
                    <a:pt x="262422" y="343640"/>
                    <a:pt x="424395" y="261247"/>
                  </a:cubicBezTo>
                  <a:cubicBezTo>
                    <a:pt x="586368" y="178854"/>
                    <a:pt x="818254" y="93396"/>
                    <a:pt x="986561" y="50301"/>
                  </a:cubicBezTo>
                  <a:cubicBezTo>
                    <a:pt x="1154868" y="7206"/>
                    <a:pt x="1268014" y="-6413"/>
                    <a:pt x="1434236" y="2676"/>
                  </a:cubicBezTo>
                  <a:cubicBezTo>
                    <a:pt x="1600458" y="11765"/>
                    <a:pt x="1835663" y="65537"/>
                    <a:pt x="1983893" y="104835"/>
                  </a:cubicBezTo>
                  <a:cubicBezTo>
                    <a:pt x="2132123" y="144133"/>
                    <a:pt x="2215251" y="179011"/>
                    <a:pt x="2323619" y="238464"/>
                  </a:cubicBezTo>
                  <a:cubicBezTo>
                    <a:pt x="2431987" y="297917"/>
                    <a:pt x="2612002" y="361882"/>
                    <a:pt x="2634099" y="461551"/>
                  </a:cubicBezTo>
                  <a:cubicBezTo>
                    <a:pt x="2656196" y="561220"/>
                    <a:pt x="2548230" y="797072"/>
                    <a:pt x="2456203" y="836480"/>
                  </a:cubicBezTo>
                  <a:cubicBezTo>
                    <a:pt x="2364176" y="875888"/>
                    <a:pt x="2201464" y="741858"/>
                    <a:pt x="2081936" y="698001"/>
                  </a:cubicBezTo>
                  <a:cubicBezTo>
                    <a:pt x="1962408" y="654144"/>
                    <a:pt x="1851188" y="599454"/>
                    <a:pt x="1739037" y="573339"/>
                  </a:cubicBezTo>
                  <a:cubicBezTo>
                    <a:pt x="1626886" y="547224"/>
                    <a:pt x="1533365" y="535972"/>
                    <a:pt x="1409027" y="541310"/>
                  </a:cubicBezTo>
                  <a:cubicBezTo>
                    <a:pt x="1284689" y="546648"/>
                    <a:pt x="1111043" y="571314"/>
                    <a:pt x="993007" y="605367"/>
                  </a:cubicBezTo>
                  <a:cubicBezTo>
                    <a:pt x="874971" y="639420"/>
                    <a:pt x="810348" y="691651"/>
                    <a:pt x="700811" y="745626"/>
                  </a:cubicBezTo>
                  <a:cubicBezTo>
                    <a:pt x="591274" y="799601"/>
                    <a:pt x="433629" y="951234"/>
                    <a:pt x="335781" y="956851"/>
                  </a:cubicBezTo>
                  <a:cubicBezTo>
                    <a:pt x="237933" y="962468"/>
                    <a:pt x="167232" y="848029"/>
                    <a:pt x="113723" y="77933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51" y="920577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6409751" cy="2378125"/>
            <a:chOff x="681630" y="3750708"/>
            <a:chExt cx="6409751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6409751" cy="2378125"/>
              <a:chOff x="-708537" y="2789684"/>
              <a:chExt cx="4699910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2783917" cy="141264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4064510" y="4520983"/>
              <a:ext cx="225702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321....213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90606" y="452671"/>
            <a:ext cx="1912922" cy="2412474"/>
            <a:chOff x="6414742" y="258606"/>
            <a:chExt cx="1912922" cy="2412474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4742" y="258606"/>
              <a:ext cx="1912922" cy="241247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146302" y="962468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86480" y="452670"/>
            <a:ext cx="1912922" cy="2412474"/>
            <a:chOff x="8629954" y="258606"/>
            <a:chExt cx="1912922" cy="2412474"/>
          </a:xfrm>
        </p:grpSpPr>
        <p:pic>
          <p:nvPicPr>
            <p:cNvPr id="24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9954" y="258606"/>
              <a:ext cx="1912922" cy="241247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233714" y="916303"/>
              <a:ext cx="365485" cy="7694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7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882354" y="451007"/>
            <a:ext cx="1912922" cy="2415801"/>
            <a:chOff x="8629954" y="256943"/>
            <a:chExt cx="1912922" cy="241580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304286" y="919220"/>
                  <a:ext cx="564257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286" y="919220"/>
                  <a:ext cx="564257" cy="6771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22278 0.46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7027253" cy="2378125"/>
            <a:chOff x="681630" y="3750708"/>
            <a:chExt cx="7027253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7027253" cy="2378125"/>
              <a:chOff x="-708537" y="2789684"/>
              <a:chExt cx="5152689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3236696" cy="133955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852598" y="4129271"/>
              <a:ext cx="3239668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lớn nhất</a:t>
              </a:r>
            </a:p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ba chữ số là?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5396" y="237003"/>
            <a:ext cx="1912922" cy="2415801"/>
            <a:chOff x="6414742" y="256943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742" y="256943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48010" y="936397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2987" y="268428"/>
            <a:ext cx="1912922" cy="2415801"/>
            <a:chOff x="8629954" y="256943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8929085" y="905148"/>
                  <a:ext cx="1155765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𝟗𝟗𝟗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9085" y="905148"/>
                  <a:ext cx="1155765" cy="6771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4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497144" y="237002"/>
            <a:ext cx="1912922" cy="2415801"/>
            <a:chOff x="8629954" y="256943"/>
            <a:chExt cx="1912922" cy="2415801"/>
          </a:xfrm>
        </p:grpSpPr>
        <p:pic>
          <p:nvPicPr>
            <p:cNvPr id="26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076194" y="1045975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909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101270" y="268429"/>
            <a:ext cx="1912922" cy="2415801"/>
            <a:chOff x="7101270" y="268429"/>
            <a:chExt cx="1912922" cy="2415801"/>
          </a:xfrm>
        </p:grpSpPr>
        <p:pic>
          <p:nvPicPr>
            <p:cNvPr id="30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270" y="268429"/>
              <a:ext cx="1912922" cy="24158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43083" y="989619"/>
              <a:ext cx="56425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7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47968 0.4856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2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7027253" cy="2378125"/>
            <a:chOff x="681630" y="3750708"/>
            <a:chExt cx="7027253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7027253" cy="2378125"/>
              <a:chOff x="-708537" y="2789684"/>
              <a:chExt cx="5152689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3236696" cy="133955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852598" y="4129271"/>
              <a:ext cx="3239668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Số bé nhất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có ba chữ số là?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5396" y="237003"/>
            <a:ext cx="1912922" cy="2415801"/>
            <a:chOff x="6414742" y="256943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742" y="256943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48010" y="936397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2987" y="268428"/>
            <a:ext cx="1912922" cy="2415801"/>
            <a:chOff x="8629954" y="256943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193482" y="887574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4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497144" y="237002"/>
            <a:ext cx="1912922" cy="2415801"/>
            <a:chOff x="8629954" y="256943"/>
            <a:chExt cx="1912922" cy="2415801"/>
          </a:xfrm>
        </p:grpSpPr>
        <p:pic>
          <p:nvPicPr>
            <p:cNvPr id="26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212381" y="954124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190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101270" y="268429"/>
            <a:ext cx="1912922" cy="2415801"/>
            <a:chOff x="7101270" y="268429"/>
            <a:chExt cx="1912922" cy="2415801"/>
          </a:xfrm>
        </p:grpSpPr>
        <p:pic>
          <p:nvPicPr>
            <p:cNvPr id="30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270" y="268429"/>
              <a:ext cx="1912922" cy="24158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43083" y="989619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990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50208 0.4754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684" y="4133046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6409751" cy="2378125"/>
            <a:chOff x="681630" y="3750708"/>
            <a:chExt cx="6409751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6409751" cy="2378125"/>
              <a:chOff x="-708537" y="2789684"/>
              <a:chExt cx="4699910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2783917" cy="141264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4114966" y="4465846"/>
              <a:ext cx="225702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542....520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34692" y="692662"/>
            <a:ext cx="1912922" cy="2415801"/>
            <a:chOff x="4032044" y="256944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2044" y="256944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58271" y="961261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87311" y="589337"/>
            <a:ext cx="1912922" cy="2415801"/>
            <a:chOff x="6660150" y="609278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0150" y="609278"/>
              <a:ext cx="1912922" cy="24158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46222" y="1342727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90956" y="648074"/>
            <a:ext cx="1912922" cy="2415801"/>
            <a:chOff x="8629954" y="256943"/>
            <a:chExt cx="1912922" cy="2415801"/>
          </a:xfrm>
        </p:grpSpPr>
        <p:pic>
          <p:nvPicPr>
            <p:cNvPr id="24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432921" y="993475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7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pic>
        <p:nvPicPr>
          <p:cNvPr id="31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275 0.4414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2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3437032" y="2062533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492815" y="2056909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9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62FA6821-5C12-4059-8DA3-696093089187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086176E3-AA71-4FBB-BAC4-F4E035C4114A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029C9D5F-187A-4A06-B17E-7ABA415C0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0350" y="5245101"/>
            <a:ext cx="1022350" cy="97179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52C79024-173F-478D-82CB-453FD81B6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1950" y="5245101"/>
            <a:ext cx="1022350" cy="971794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A7FE8686-0EED-45BC-A985-097685F3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3550" y="5245101"/>
            <a:ext cx="1022350" cy="971794"/>
          </a:xfrm>
          <a:prstGeom prst="rect">
            <a:avLst/>
          </a:prstGeom>
        </p:spPr>
      </p:pic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57796879-CE14-438D-A3FD-A48805B756BE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1CA3D27E-5892-4811-9B94-FD291D546B65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7DA6A5A3-2A89-471F-BF9E-3CA96DB64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861" y="4293094"/>
            <a:ext cx="2621139" cy="2646963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D70A52F-F467-5842-81B5-0CF2B702AC6F}"/>
              </a:ext>
            </a:extLst>
          </p:cNvPr>
          <p:cNvSpPr/>
          <p:nvPr/>
        </p:nvSpPr>
        <p:spPr>
          <a:xfrm>
            <a:off x="1013157" y="407877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420287-8A30-7B48-8522-71085A870347}"/>
              </a:ext>
            </a:extLst>
          </p:cNvPr>
          <p:cNvGrpSpPr/>
          <p:nvPr/>
        </p:nvGrpSpPr>
        <p:grpSpPr>
          <a:xfrm>
            <a:off x="416866" y="346702"/>
            <a:ext cx="1905202" cy="570588"/>
            <a:chOff x="1183343" y="1464304"/>
            <a:chExt cx="1905202" cy="57058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5D716E-1406-A548-B7CB-BECFA639283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E3775E-4329-0943-97A0-227D4C3A9A32}"/>
              </a:ext>
            </a:extLst>
          </p:cNvPr>
          <p:cNvGrpSpPr/>
          <p:nvPr/>
        </p:nvGrpSpPr>
        <p:grpSpPr>
          <a:xfrm>
            <a:off x="821764" y="897691"/>
            <a:ext cx="9196244" cy="4635749"/>
            <a:chOff x="863602" y="1369706"/>
            <a:chExt cx="9196244" cy="4635749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solidFill>
                <a:srgbClr val="E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 trăm ba mươi mốt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trăm chín mươi tư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Sáu trăm linh một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B71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Tám trăm</a:t>
              </a:r>
              <a:endPara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năm mươi lăm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231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DF6B7FC-FABE-034C-BE23-B8C0C29D73F3}"/>
              </a:ext>
            </a:extLst>
          </p:cNvPr>
          <p:cNvSpPr txBox="1"/>
          <p:nvPr/>
        </p:nvSpPr>
        <p:spPr>
          <a:xfrm>
            <a:off x="8522878" y="2159034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794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44B7E3-AB35-6B4D-93AF-06F2CC510A11}"/>
              </a:ext>
            </a:extLst>
          </p:cNvPr>
          <p:cNvSpPr txBox="1"/>
          <p:nvPr/>
        </p:nvSpPr>
        <p:spPr>
          <a:xfrm>
            <a:off x="9093062" y="3355156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7819E0-5ACB-544A-AB99-0D0C2C8CE4CE}"/>
              </a:ext>
            </a:extLst>
          </p:cNvPr>
          <p:cNvSpPr txBox="1"/>
          <p:nvPr/>
        </p:nvSpPr>
        <p:spPr>
          <a:xfrm>
            <a:off x="8956650" y="1144879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5245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324</Words>
  <Application>Microsoft Office PowerPoint</Application>
  <PresentationFormat>Widescreen</PresentationFormat>
  <Paragraphs>119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Cambria Math</vt:lpstr>
      <vt:lpstr>UTM Showcard</vt:lpstr>
      <vt:lpstr>UTM Nokia Standard</vt:lpstr>
      <vt:lpstr>Times New Roman</vt:lpstr>
      <vt:lpstr>UTM Netmuc KT</vt:lpstr>
      <vt:lpstr>等线</vt:lpstr>
      <vt:lpstr>Calibri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NHÓM ZALO TOÁN THCS CÁNH DIỀU</cp:lastModifiedBy>
  <cp:revision>12</cp:revision>
  <dcterms:created xsi:type="dcterms:W3CDTF">2023-03-01T16:08:10Z</dcterms:created>
  <dcterms:modified xsi:type="dcterms:W3CDTF">2023-03-12T14:11:54Z</dcterms:modified>
</cp:coreProperties>
</file>