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#9Slide07 HoneyCream" pitchFamily="2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SVN-Dancing Script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Vogue-ExtraBold" panose="020B0500000000000000" charset="0"/>
      <p:regular r:id="rId2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11D"/>
    <a:srgbClr val="5D9514"/>
    <a:srgbClr val="537A0D"/>
    <a:srgbClr val="B3CE9A"/>
    <a:srgbClr val="658F18"/>
    <a:srgbClr val="E0F4EE"/>
    <a:srgbClr val="73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9" d="100"/>
          <a:sy n="39" d="100"/>
        </p:scale>
        <p:origin x="3270" y="1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624529AD-C98B-F793-9D11-FF795081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235"/>
          <a:stretch/>
        </p:blipFill>
        <p:spPr>
          <a:xfrm flipH="1">
            <a:off x="-1" y="0"/>
            <a:ext cx="6096000" cy="73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7DEE48-1F2E-ED88-5647-FF9ECB28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39B9F-89B8-70B7-69B8-44B99E497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9D6B72-22DE-421B-5387-0E50D937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AD8861-467C-8399-62E5-BC679F83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B3ACFC-4CE7-C322-280E-C2F12B2D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84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B013C6A-8C2E-DD76-8E69-C150ECD9F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5536B7F-01A8-B1F2-1C3E-5A3B91D6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F12B18-5BCA-1648-46F0-CDD485097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4D9893-BC19-2AFC-FED4-87C5AF83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075DA4-E4BB-81B2-6C97-ED3F85F5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0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9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3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539C44-2F49-CD73-24AF-E712C81F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66AB3D-1125-904F-9BBB-4F9CE68C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420167-CA36-2D8D-F624-BBFA205B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Đồ họa 2">
            <a:extLst>
              <a:ext uri="{FF2B5EF4-FFF2-40B4-BE49-F238E27FC236}">
                <a16:creationId xmlns:a16="http://schemas.microsoft.com/office/drawing/2014/main" id="{382368A1-2797-EA1E-3F14-3EA454725EB3}"/>
              </a:ext>
            </a:extLst>
          </p:cNvPr>
          <p:cNvGrpSpPr/>
          <p:nvPr userDrawn="1"/>
        </p:nvGrpSpPr>
        <p:grpSpPr>
          <a:xfrm>
            <a:off x="-168329" y="-635338"/>
            <a:ext cx="2708895" cy="3007631"/>
            <a:chOff x="-168329" y="-635338"/>
            <a:chExt cx="2708895" cy="3007631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8D59AB34-68C1-E3E0-D7AA-48676C612299}"/>
                </a:ext>
              </a:extLst>
            </p:cNvPr>
            <p:cNvGrpSpPr/>
            <p:nvPr/>
          </p:nvGrpSpPr>
          <p:grpSpPr>
            <a:xfrm>
              <a:off x="-76166" y="-635338"/>
              <a:ext cx="1537658" cy="2586398"/>
              <a:chOff x="-76166" y="-635338"/>
              <a:chExt cx="1537658" cy="2586398"/>
            </a:xfrm>
            <a:solidFill>
              <a:srgbClr val="2D6812"/>
            </a:solidFill>
          </p:grpSpPr>
          <p:grpSp>
            <p:nvGrpSpPr>
              <p:cNvPr id="30" name="Đồ họa 2">
                <a:extLst>
                  <a:ext uri="{FF2B5EF4-FFF2-40B4-BE49-F238E27FC236}">
                    <a16:creationId xmlns:a16="http://schemas.microsoft.com/office/drawing/2014/main" id="{0B1E1F6A-76CB-8845-F718-E7C92155DFF6}"/>
                  </a:ext>
                </a:extLst>
              </p:cNvPr>
              <p:cNvGrpSpPr/>
              <p:nvPr/>
            </p:nvGrpSpPr>
            <p:grpSpPr>
              <a:xfrm>
                <a:off x="-76166" y="-635338"/>
                <a:ext cx="1251449" cy="2586398"/>
                <a:chOff x="-76166" y="-635338"/>
                <a:chExt cx="1251449" cy="2586398"/>
              </a:xfrm>
              <a:solidFill>
                <a:srgbClr val="2D6812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2158B949-0511-EFA2-C745-572B66034074}"/>
                    </a:ext>
                  </a:extLst>
                </p:cNvPr>
                <p:cNvSpPr/>
                <p:nvPr/>
              </p:nvSpPr>
              <p:spPr>
                <a:xfrm>
                  <a:off x="-76166" y="-635338"/>
                  <a:ext cx="1251449" cy="2586398"/>
                </a:xfrm>
                <a:custGeom>
                  <a:avLst/>
                  <a:gdLst>
                    <a:gd name="connsiteX0" fmla="*/ 14698 w 1251449"/>
                    <a:gd name="connsiteY0" fmla="*/ 2297891 h 2586398"/>
                    <a:gd name="connsiteX1" fmla="*/ 1251449 w 1251449"/>
                    <a:gd name="connsiteY1" fmla="*/ 0 h 2586398"/>
                    <a:gd name="connsiteX2" fmla="*/ 740309 w 1251449"/>
                    <a:gd name="connsiteY2" fmla="*/ 727105 h 2586398"/>
                    <a:gd name="connsiteX3" fmla="*/ 83448 w 1251449"/>
                    <a:gd name="connsiteY3" fmla="*/ 2300880 h 2586398"/>
                    <a:gd name="connsiteX4" fmla="*/ 14698 w 1251449"/>
                    <a:gd name="connsiteY4" fmla="*/ 2297891 h 2586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49" h="2586398">
                      <a:moveTo>
                        <a:pt x="14698" y="2297891"/>
                      </a:moveTo>
                      <a:cubicBezTo>
                        <a:pt x="14698" y="2297891"/>
                        <a:pt x="462320" y="730094"/>
                        <a:pt x="1251449" y="0"/>
                      </a:cubicBezTo>
                      <a:cubicBezTo>
                        <a:pt x="1251449" y="0"/>
                        <a:pt x="915173" y="393070"/>
                        <a:pt x="740309" y="727105"/>
                      </a:cubicBezTo>
                      <a:cubicBezTo>
                        <a:pt x="565445" y="1061140"/>
                        <a:pt x="214223" y="1656723"/>
                        <a:pt x="83448" y="2300880"/>
                      </a:cubicBezTo>
                      <a:cubicBezTo>
                        <a:pt x="-47326" y="2945036"/>
                        <a:pt x="14698" y="2297891"/>
                        <a:pt x="14698" y="2297891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923BF02F-7A68-F061-E828-73C7A77ED8D6}"/>
                    </a:ext>
                  </a:extLst>
                </p:cNvPr>
                <p:cNvSpPr/>
                <p:nvPr/>
              </p:nvSpPr>
              <p:spPr>
                <a:xfrm>
                  <a:off x="-24103" y="-635338"/>
                  <a:ext cx="762974" cy="1922008"/>
                </a:xfrm>
                <a:custGeom>
                  <a:avLst/>
                  <a:gdLst>
                    <a:gd name="connsiteX0" fmla="*/ 762975 w 762974"/>
                    <a:gd name="connsiteY0" fmla="*/ 0 h 1922008"/>
                    <a:gd name="connsiteX1" fmla="*/ 0 w 762974"/>
                    <a:gd name="connsiteY1" fmla="*/ 1922008 h 1922008"/>
                    <a:gd name="connsiteX2" fmla="*/ 395312 w 762974"/>
                    <a:gd name="connsiteY2" fmla="*/ 874319 h 1922008"/>
                    <a:gd name="connsiteX3" fmla="*/ 762975 w 762974"/>
                    <a:gd name="connsiteY3" fmla="*/ 0 h 1922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974" h="1922008">
                      <a:moveTo>
                        <a:pt x="762975" y="0"/>
                      </a:moveTo>
                      <a:cubicBezTo>
                        <a:pt x="762975" y="0"/>
                        <a:pt x="103872" y="1379482"/>
                        <a:pt x="0" y="1922008"/>
                      </a:cubicBezTo>
                      <a:cubicBezTo>
                        <a:pt x="0" y="1922008"/>
                        <a:pt x="277989" y="1135121"/>
                        <a:pt x="395312" y="874319"/>
                      </a:cubicBezTo>
                      <a:cubicBezTo>
                        <a:pt x="513382" y="613518"/>
                        <a:pt x="762975" y="0"/>
                        <a:pt x="762975" y="0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id="{453ADB85-CDEA-A946-AA0F-3836F75191BF}"/>
                  </a:ext>
                </a:extLst>
              </p:cNvPr>
              <p:cNvGrpSpPr/>
              <p:nvPr/>
            </p:nvGrpSpPr>
            <p:grpSpPr>
              <a:xfrm>
                <a:off x="190366" y="-427593"/>
                <a:ext cx="1271125" cy="1830092"/>
                <a:chOff x="190366" y="-427593"/>
                <a:chExt cx="1271125" cy="1830092"/>
              </a:xfrm>
              <a:solidFill>
                <a:srgbClr val="2D6812"/>
              </a:solidFill>
            </p:grpSpPr>
            <p:grpSp>
              <p:nvGrpSpPr>
                <p:cNvPr id="32" name="Đồ họa 2">
                  <a:extLst>
                    <a:ext uri="{FF2B5EF4-FFF2-40B4-BE49-F238E27FC236}">
                      <a16:creationId xmlns:a16="http://schemas.microsoft.com/office/drawing/2014/main" id="{B618BB4A-3B55-8B0D-552C-3EED4ACBECB7}"/>
                    </a:ext>
                  </a:extLst>
                </p:cNvPr>
                <p:cNvGrpSpPr/>
                <p:nvPr/>
              </p:nvGrpSpPr>
              <p:grpSpPr>
                <a:xfrm>
                  <a:off x="925691" y="-427593"/>
                  <a:ext cx="535800" cy="461819"/>
                  <a:chOff x="925691" y="-427593"/>
                  <a:chExt cx="535800" cy="461819"/>
                </a:xfrm>
                <a:solidFill>
                  <a:srgbClr val="2D6812"/>
                </a:solidFill>
              </p:grpSpPr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DFF9FD53-0435-A032-29F3-17FDCCF9611B}"/>
                      </a:ext>
                    </a:extLst>
                  </p:cNvPr>
                  <p:cNvSpPr/>
                  <p:nvPr/>
                </p:nvSpPr>
                <p:spPr>
                  <a:xfrm>
                    <a:off x="925691" y="-265433"/>
                    <a:ext cx="221942" cy="299659"/>
                  </a:xfrm>
                  <a:custGeom>
                    <a:avLst/>
                    <a:gdLst>
                      <a:gd name="connsiteX0" fmla="*/ 0 w 221942"/>
                      <a:gd name="connsiteY0" fmla="*/ 0 h 299659"/>
                      <a:gd name="connsiteX1" fmla="*/ 3736 w 221942"/>
                      <a:gd name="connsiteY1" fmla="*/ 15693 h 299659"/>
                      <a:gd name="connsiteX2" fmla="*/ 221943 w 221942"/>
                      <a:gd name="connsiteY2" fmla="*/ 299660 h 299659"/>
                      <a:gd name="connsiteX3" fmla="*/ 0 w 221942"/>
                      <a:gd name="connsiteY3" fmla="*/ 0 h 299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42" h="299659">
                        <a:moveTo>
                          <a:pt x="0" y="0"/>
                        </a:moveTo>
                        <a:cubicBezTo>
                          <a:pt x="0" y="0"/>
                          <a:pt x="747" y="5978"/>
                          <a:pt x="3736" y="15693"/>
                        </a:cubicBezTo>
                        <a:cubicBezTo>
                          <a:pt x="14946" y="58288"/>
                          <a:pt x="87432" y="215964"/>
                          <a:pt x="221943" y="299660"/>
                        </a:cubicBezTo>
                        <a:cubicBezTo>
                          <a:pt x="221943" y="299660"/>
                          <a:pt x="141984" y="9116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" name="Hình tự do: Hình 43">
                    <a:extLst>
                      <a:ext uri="{FF2B5EF4-FFF2-40B4-BE49-F238E27FC236}">
                        <a16:creationId xmlns:a16="http://schemas.microsoft.com/office/drawing/2014/main" id="{31B23274-9D84-85BA-6B17-746879B2C75B}"/>
                      </a:ext>
                    </a:extLst>
                  </p:cNvPr>
                  <p:cNvSpPr/>
                  <p:nvPr/>
                </p:nvSpPr>
                <p:spPr>
                  <a:xfrm>
                    <a:off x="1066180" y="-229564"/>
                    <a:ext cx="395312" cy="137499"/>
                  </a:xfrm>
                  <a:custGeom>
                    <a:avLst/>
                    <a:gdLst>
                      <a:gd name="connsiteX0" fmla="*/ 0 w 395312"/>
                      <a:gd name="connsiteY0" fmla="*/ 0 h 137499"/>
                      <a:gd name="connsiteX1" fmla="*/ 395312 w 395312"/>
                      <a:gd name="connsiteY1" fmla="*/ 137500 h 137499"/>
                      <a:gd name="connsiteX2" fmla="*/ 0 w 395312"/>
                      <a:gd name="connsiteY2" fmla="*/ 0 h 13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5312" h="137499">
                        <a:moveTo>
                          <a:pt x="0" y="0"/>
                        </a:moveTo>
                        <a:cubicBezTo>
                          <a:pt x="0" y="0"/>
                          <a:pt x="78465" y="125543"/>
                          <a:pt x="395312" y="137500"/>
                        </a:cubicBezTo>
                        <a:cubicBezTo>
                          <a:pt x="395312" y="137500"/>
                          <a:pt x="238383" y="59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5" name="Hình tự do: Hình 44">
                    <a:extLst>
                      <a:ext uri="{FF2B5EF4-FFF2-40B4-BE49-F238E27FC236}">
                        <a16:creationId xmlns:a16="http://schemas.microsoft.com/office/drawing/2014/main" id="{D35FFA50-2BAA-F2F0-9844-A2F760226AEF}"/>
                      </a:ext>
                    </a:extLst>
                  </p:cNvPr>
                  <p:cNvSpPr/>
                  <p:nvPr/>
                </p:nvSpPr>
                <p:spPr>
                  <a:xfrm>
                    <a:off x="1004903" y="-427593"/>
                    <a:ext cx="284714" cy="198029"/>
                  </a:xfrm>
                  <a:custGeom>
                    <a:avLst/>
                    <a:gdLst>
                      <a:gd name="connsiteX0" fmla="*/ 0 w 284714"/>
                      <a:gd name="connsiteY0" fmla="*/ 198030 h 198029"/>
                      <a:gd name="connsiteX1" fmla="*/ 284714 w 284714"/>
                      <a:gd name="connsiteY1" fmla="*/ 0 h 198029"/>
                      <a:gd name="connsiteX2" fmla="*/ 0 w 284714"/>
                      <a:gd name="connsiteY2" fmla="*/ 198030 h 19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714" h="198029">
                        <a:moveTo>
                          <a:pt x="0" y="198030"/>
                        </a:moveTo>
                        <a:cubicBezTo>
                          <a:pt x="0" y="198030"/>
                          <a:pt x="95652" y="38859"/>
                          <a:pt x="284714" y="0"/>
                        </a:cubicBezTo>
                        <a:cubicBezTo>
                          <a:pt x="284714" y="0"/>
                          <a:pt x="136753" y="165897"/>
                          <a:pt x="0" y="198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" name="Đồ họa 2">
                  <a:extLst>
                    <a:ext uri="{FF2B5EF4-FFF2-40B4-BE49-F238E27FC236}">
                      <a16:creationId xmlns:a16="http://schemas.microsoft.com/office/drawing/2014/main" id="{213855B3-AB56-D2C1-F798-EB26E79267D8}"/>
                    </a:ext>
                  </a:extLst>
                </p:cNvPr>
                <p:cNvGrpSpPr/>
                <p:nvPr/>
              </p:nvGrpSpPr>
              <p:grpSpPr>
                <a:xfrm>
                  <a:off x="371208" y="34206"/>
                  <a:ext cx="724115" cy="1006608"/>
                  <a:chOff x="371208" y="34206"/>
                  <a:chExt cx="724115" cy="1006608"/>
                </a:xfrm>
                <a:solidFill>
                  <a:srgbClr val="2D6812"/>
                </a:solidFill>
              </p:grpSpPr>
              <p:sp>
                <p:nvSpPr>
                  <p:cNvPr id="40" name="Hình tự do: Hình 39">
                    <a:extLst>
                      <a:ext uri="{FF2B5EF4-FFF2-40B4-BE49-F238E27FC236}">
                        <a16:creationId xmlns:a16="http://schemas.microsoft.com/office/drawing/2014/main" id="{6199ACCE-0700-31FA-F74B-BABDEF5DD4EC}"/>
                      </a:ext>
                    </a:extLst>
                  </p:cNvPr>
                  <p:cNvSpPr/>
                  <p:nvPr/>
                </p:nvSpPr>
                <p:spPr>
                  <a:xfrm>
                    <a:off x="380922" y="34206"/>
                    <a:ext cx="596330" cy="203081"/>
                  </a:xfrm>
                  <a:custGeom>
                    <a:avLst/>
                    <a:gdLst>
                      <a:gd name="connsiteX0" fmla="*/ 0 w 596330"/>
                      <a:gd name="connsiteY0" fmla="*/ 183851 h 203081"/>
                      <a:gd name="connsiteX1" fmla="*/ 596331 w 596330"/>
                      <a:gd name="connsiteY1" fmla="*/ 20 h 203081"/>
                      <a:gd name="connsiteX2" fmla="*/ 0 w 596330"/>
                      <a:gd name="connsiteY2" fmla="*/ 183851 h 203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6330" h="203081">
                        <a:moveTo>
                          <a:pt x="0" y="183851"/>
                        </a:moveTo>
                        <a:cubicBezTo>
                          <a:pt x="0" y="183851"/>
                          <a:pt x="204755" y="-2222"/>
                          <a:pt x="596331" y="20"/>
                        </a:cubicBezTo>
                        <a:cubicBezTo>
                          <a:pt x="596331" y="20"/>
                          <a:pt x="219701" y="277262"/>
                          <a:pt x="0" y="183851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B6FFEB92-F96A-1F45-08F4-E7580F62D7F3}"/>
                      </a:ext>
                    </a:extLst>
                  </p:cNvPr>
                  <p:cNvSpPr/>
                  <p:nvPr/>
                </p:nvSpPr>
                <p:spPr>
                  <a:xfrm>
                    <a:off x="401099" y="296521"/>
                    <a:ext cx="694224" cy="447621"/>
                  </a:xfrm>
                  <a:custGeom>
                    <a:avLst/>
                    <a:gdLst>
                      <a:gd name="connsiteX0" fmla="*/ 0 w 694224"/>
                      <a:gd name="connsiteY0" fmla="*/ 0 h 447621"/>
                      <a:gd name="connsiteX1" fmla="*/ 694225 w 694224"/>
                      <a:gd name="connsiteY1" fmla="*/ 447622 h 447621"/>
                      <a:gd name="connsiteX2" fmla="*/ 0 w 694224"/>
                      <a:gd name="connsiteY2" fmla="*/ 0 h 44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224" h="447621">
                        <a:moveTo>
                          <a:pt x="0" y="0"/>
                        </a:moveTo>
                        <a:cubicBezTo>
                          <a:pt x="0" y="0"/>
                          <a:pt x="245108" y="298913"/>
                          <a:pt x="694225" y="447622"/>
                        </a:cubicBezTo>
                        <a:cubicBezTo>
                          <a:pt x="694225" y="447622"/>
                          <a:pt x="394565" y="9042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AAD6253F-182A-6BF5-339B-2FF5ABA6FCB2}"/>
                      </a:ext>
                    </a:extLst>
                  </p:cNvPr>
                  <p:cNvSpPr/>
                  <p:nvPr/>
                </p:nvSpPr>
                <p:spPr>
                  <a:xfrm>
                    <a:off x="371208" y="321929"/>
                    <a:ext cx="348233" cy="718884"/>
                  </a:xfrm>
                  <a:custGeom>
                    <a:avLst/>
                    <a:gdLst>
                      <a:gd name="connsiteX0" fmla="*/ 0 w 348233"/>
                      <a:gd name="connsiteY0" fmla="*/ 0 h 718884"/>
                      <a:gd name="connsiteX1" fmla="*/ 348233 w 348233"/>
                      <a:gd name="connsiteY1" fmla="*/ 718885 h 718884"/>
                      <a:gd name="connsiteX2" fmla="*/ 0 w 348233"/>
                      <a:gd name="connsiteY2" fmla="*/ 0 h 718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233" h="718884">
                        <a:moveTo>
                          <a:pt x="0" y="0"/>
                        </a:moveTo>
                        <a:cubicBezTo>
                          <a:pt x="0" y="0"/>
                          <a:pt x="121060" y="544768"/>
                          <a:pt x="348233" y="718885"/>
                        </a:cubicBezTo>
                        <a:cubicBezTo>
                          <a:pt x="348233" y="718885"/>
                          <a:pt x="213723" y="2241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" name="Đồ họa 2">
                  <a:extLst>
                    <a:ext uri="{FF2B5EF4-FFF2-40B4-BE49-F238E27FC236}">
                      <a16:creationId xmlns:a16="http://schemas.microsoft.com/office/drawing/2014/main" id="{E5F15040-6621-94BE-75FC-0C1C153466EB}"/>
                    </a:ext>
                  </a:extLst>
                </p:cNvPr>
                <p:cNvGrpSpPr/>
                <p:nvPr/>
              </p:nvGrpSpPr>
              <p:grpSpPr>
                <a:xfrm>
                  <a:off x="190366" y="973694"/>
                  <a:ext cx="529075" cy="428803"/>
                  <a:chOff x="190366" y="973694"/>
                  <a:chExt cx="529075" cy="428803"/>
                </a:xfrm>
                <a:solidFill>
                  <a:srgbClr val="2D6812"/>
                </a:solidFill>
              </p:grpSpPr>
              <p:sp>
                <p:nvSpPr>
                  <p:cNvPr id="38" name="Hình tự do: Hình 37">
                    <a:extLst>
                      <a:ext uri="{FF2B5EF4-FFF2-40B4-BE49-F238E27FC236}">
                        <a16:creationId xmlns:a16="http://schemas.microsoft.com/office/drawing/2014/main" id="{4A441A01-4BEE-E4FF-C57A-6B256C122103}"/>
                      </a:ext>
                    </a:extLst>
                  </p:cNvPr>
                  <p:cNvSpPr/>
                  <p:nvPr/>
                </p:nvSpPr>
                <p:spPr>
                  <a:xfrm>
                    <a:off x="216520" y="973694"/>
                    <a:ext cx="502920" cy="136596"/>
                  </a:xfrm>
                  <a:custGeom>
                    <a:avLst/>
                    <a:gdLst>
                      <a:gd name="connsiteX0" fmla="*/ 0 w 502920"/>
                      <a:gd name="connsiteY0" fmla="*/ 23030 h 136596"/>
                      <a:gd name="connsiteX1" fmla="*/ 502921 w 502920"/>
                      <a:gd name="connsiteY1" fmla="*/ 130638 h 136596"/>
                      <a:gd name="connsiteX2" fmla="*/ 0 w 502920"/>
                      <a:gd name="connsiteY2" fmla="*/ 23030 h 13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2920" h="136596">
                        <a:moveTo>
                          <a:pt x="0" y="23030"/>
                        </a:moveTo>
                        <a:cubicBezTo>
                          <a:pt x="0" y="23030"/>
                          <a:pt x="243614" y="-74117"/>
                          <a:pt x="502921" y="130638"/>
                        </a:cubicBezTo>
                        <a:cubicBezTo>
                          <a:pt x="502921" y="130638"/>
                          <a:pt x="209239" y="174728"/>
                          <a:pt x="0" y="23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38">
                    <a:extLst>
                      <a:ext uri="{FF2B5EF4-FFF2-40B4-BE49-F238E27FC236}">
                        <a16:creationId xmlns:a16="http://schemas.microsoft.com/office/drawing/2014/main" id="{0C54F648-2A5E-3587-D0BC-9E71F76787B7}"/>
                      </a:ext>
                    </a:extLst>
                  </p:cNvPr>
                  <p:cNvSpPr/>
                  <p:nvPr/>
                </p:nvSpPr>
                <p:spPr>
                  <a:xfrm>
                    <a:off x="190366" y="1042308"/>
                    <a:ext cx="304890" cy="360189"/>
                  </a:xfrm>
                  <a:custGeom>
                    <a:avLst/>
                    <a:gdLst>
                      <a:gd name="connsiteX0" fmla="*/ 0 w 304890"/>
                      <a:gd name="connsiteY0" fmla="*/ 0 h 360189"/>
                      <a:gd name="connsiteX1" fmla="*/ 304891 w 304890"/>
                      <a:gd name="connsiteY1" fmla="*/ 360190 h 360189"/>
                      <a:gd name="connsiteX2" fmla="*/ 0 w 304890"/>
                      <a:gd name="connsiteY2" fmla="*/ 0 h 360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90" h="360189">
                        <a:moveTo>
                          <a:pt x="0" y="0"/>
                        </a:moveTo>
                        <a:cubicBezTo>
                          <a:pt x="0" y="0"/>
                          <a:pt x="181589" y="141983"/>
                          <a:pt x="304891" y="360190"/>
                        </a:cubicBezTo>
                        <a:cubicBezTo>
                          <a:pt x="304891" y="360190"/>
                          <a:pt x="20177" y="17710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" name="Đồ họa 2">
                  <a:extLst>
                    <a:ext uri="{FF2B5EF4-FFF2-40B4-BE49-F238E27FC236}">
                      <a16:creationId xmlns:a16="http://schemas.microsoft.com/office/drawing/2014/main" id="{CA650DD3-5BE5-4E8D-A6D9-AD5AE2B67C77}"/>
                    </a:ext>
                  </a:extLst>
                </p:cNvPr>
                <p:cNvGrpSpPr/>
                <p:nvPr/>
              </p:nvGrpSpPr>
              <p:grpSpPr>
                <a:xfrm>
                  <a:off x="251640" y="-385745"/>
                  <a:ext cx="230165" cy="320927"/>
                  <a:chOff x="251640" y="-385745"/>
                  <a:chExt cx="230165" cy="320927"/>
                </a:xfrm>
                <a:solidFill>
                  <a:srgbClr val="2D6812"/>
                </a:solidFill>
              </p:grpSpPr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7B90ABE1-0A37-2BF1-CC0A-A312C98BF5D4}"/>
                      </a:ext>
                    </a:extLst>
                  </p:cNvPr>
                  <p:cNvSpPr/>
                  <p:nvPr/>
                </p:nvSpPr>
                <p:spPr>
                  <a:xfrm>
                    <a:off x="329317" y="-385745"/>
                    <a:ext cx="152488" cy="301901"/>
                  </a:xfrm>
                  <a:custGeom>
                    <a:avLst/>
                    <a:gdLst>
                      <a:gd name="connsiteX0" fmla="*/ 152488 w 152488"/>
                      <a:gd name="connsiteY0" fmla="*/ 301902 h 301901"/>
                      <a:gd name="connsiteX1" fmla="*/ 43 w 152488"/>
                      <a:gd name="connsiteY1" fmla="*/ 0 h 301901"/>
                      <a:gd name="connsiteX2" fmla="*/ 152488 w 152488"/>
                      <a:gd name="connsiteY2" fmla="*/ 301902 h 30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488" h="301901">
                        <a:moveTo>
                          <a:pt x="152488" y="301902"/>
                        </a:moveTo>
                        <a:cubicBezTo>
                          <a:pt x="152488" y="301902"/>
                          <a:pt x="-2947" y="126291"/>
                          <a:pt x="43" y="0"/>
                        </a:cubicBezTo>
                        <a:cubicBezTo>
                          <a:pt x="43" y="0"/>
                          <a:pt x="129322" y="133763"/>
                          <a:pt x="152488" y="301902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" name="Hình tự do: Hình 36">
                    <a:extLst>
                      <a:ext uri="{FF2B5EF4-FFF2-40B4-BE49-F238E27FC236}">
                        <a16:creationId xmlns:a16="http://schemas.microsoft.com/office/drawing/2014/main" id="{1338671B-7874-4C22-E7BA-790DE6BE455F}"/>
                      </a:ext>
                    </a:extLst>
                  </p:cNvPr>
                  <p:cNvSpPr/>
                  <p:nvPr/>
                </p:nvSpPr>
                <p:spPr>
                  <a:xfrm>
                    <a:off x="251640" y="-119083"/>
                    <a:ext cx="219703" cy="54264"/>
                  </a:xfrm>
                  <a:custGeom>
                    <a:avLst/>
                    <a:gdLst>
                      <a:gd name="connsiteX0" fmla="*/ 219704 w 219703"/>
                      <a:gd name="connsiteY0" fmla="*/ 33744 h 54264"/>
                      <a:gd name="connsiteX1" fmla="*/ 3 w 219703"/>
                      <a:gd name="connsiteY1" fmla="*/ 15062 h 54264"/>
                      <a:gd name="connsiteX2" fmla="*/ 219704 w 219703"/>
                      <a:gd name="connsiteY2" fmla="*/ 33744 h 5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03" h="54264">
                        <a:moveTo>
                          <a:pt x="219704" y="33744"/>
                        </a:moveTo>
                        <a:cubicBezTo>
                          <a:pt x="219704" y="33744"/>
                          <a:pt x="135261" y="-27533"/>
                          <a:pt x="3" y="15062"/>
                        </a:cubicBezTo>
                        <a:cubicBezTo>
                          <a:pt x="-744" y="15062"/>
                          <a:pt x="138250" y="89043"/>
                          <a:pt x="219704" y="33744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2">
              <a:extLst>
                <a:ext uri="{FF2B5EF4-FFF2-40B4-BE49-F238E27FC236}">
                  <a16:creationId xmlns:a16="http://schemas.microsoft.com/office/drawing/2014/main" id="{47B6B49D-798E-215A-5A58-10FA203EEBD7}"/>
                </a:ext>
              </a:extLst>
            </p:cNvPr>
            <p:cNvGrpSpPr/>
            <p:nvPr/>
          </p:nvGrpSpPr>
          <p:grpSpPr>
            <a:xfrm>
              <a:off x="-168329" y="-58566"/>
              <a:ext cx="2708895" cy="2144079"/>
              <a:chOff x="-168329" y="-58566"/>
              <a:chExt cx="2708895" cy="2144079"/>
            </a:xfrm>
            <a:solidFill>
              <a:srgbClr val="3A811D"/>
            </a:solidFill>
          </p:grpSpPr>
          <p:grpSp>
            <p:nvGrpSpPr>
              <p:cNvPr id="20" name="Đồ họa 2">
                <a:extLst>
                  <a:ext uri="{FF2B5EF4-FFF2-40B4-BE49-F238E27FC236}">
                    <a16:creationId xmlns:a16="http://schemas.microsoft.com/office/drawing/2014/main" id="{CD633FE2-9F1E-54F4-D572-E3B7F968DA43}"/>
                  </a:ext>
                </a:extLst>
              </p:cNvPr>
              <p:cNvGrpSpPr/>
              <p:nvPr/>
            </p:nvGrpSpPr>
            <p:grpSpPr>
              <a:xfrm>
                <a:off x="1232823" y="-58566"/>
                <a:ext cx="728600" cy="1079203"/>
                <a:chOff x="1232823" y="-58566"/>
                <a:chExt cx="728600" cy="1079203"/>
              </a:xfrm>
              <a:solidFill>
                <a:srgbClr val="3A811D"/>
              </a:solidFill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075767F6-747D-3F4E-47D0-64CC998E0EE9}"/>
                    </a:ext>
                  </a:extLst>
                </p:cNvPr>
                <p:cNvSpPr/>
                <p:nvPr/>
              </p:nvSpPr>
              <p:spPr>
                <a:xfrm>
                  <a:off x="1232823" y="-58566"/>
                  <a:ext cx="648640" cy="251215"/>
                </a:xfrm>
                <a:custGeom>
                  <a:avLst/>
                  <a:gdLst>
                    <a:gd name="connsiteX0" fmla="*/ 0 w 648640"/>
                    <a:gd name="connsiteY0" fmla="*/ 251216 h 251215"/>
                    <a:gd name="connsiteX1" fmla="*/ 648640 w 648640"/>
                    <a:gd name="connsiteY1" fmla="*/ 129 h 251215"/>
                    <a:gd name="connsiteX2" fmla="*/ 0 w 648640"/>
                    <a:gd name="connsiteY2" fmla="*/ 251216 h 25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8640" h="251215">
                      <a:moveTo>
                        <a:pt x="0" y="251216"/>
                      </a:moveTo>
                      <a:cubicBezTo>
                        <a:pt x="0" y="251216"/>
                        <a:pt x="143478" y="-6596"/>
                        <a:pt x="648640" y="129"/>
                      </a:cubicBezTo>
                      <a:cubicBezTo>
                        <a:pt x="648640" y="877"/>
                        <a:pt x="401290" y="164531"/>
                        <a:pt x="0" y="251216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AAE94DEE-53B4-5E2A-CD30-D255B1799DBA}"/>
                    </a:ext>
                  </a:extLst>
                </p:cNvPr>
                <p:cNvSpPr/>
                <p:nvPr/>
              </p:nvSpPr>
              <p:spPr>
                <a:xfrm>
                  <a:off x="1244033" y="212079"/>
                  <a:ext cx="369904" cy="808558"/>
                </a:xfrm>
                <a:custGeom>
                  <a:avLst/>
                  <a:gdLst>
                    <a:gd name="connsiteX0" fmla="*/ 0 w 369904"/>
                    <a:gd name="connsiteY0" fmla="*/ 0 h 808558"/>
                    <a:gd name="connsiteX1" fmla="*/ 369904 w 369904"/>
                    <a:gd name="connsiteY1" fmla="*/ 808559 h 808558"/>
                    <a:gd name="connsiteX2" fmla="*/ 0 w 369904"/>
                    <a:gd name="connsiteY2" fmla="*/ 0 h 80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904" h="808558">
                      <a:moveTo>
                        <a:pt x="0" y="0"/>
                      </a:moveTo>
                      <a:cubicBezTo>
                        <a:pt x="0" y="0"/>
                        <a:pt x="162907" y="628464"/>
                        <a:pt x="369904" y="808559"/>
                      </a:cubicBezTo>
                      <a:cubicBezTo>
                        <a:pt x="369904" y="807811"/>
                        <a:pt x="218954" y="174864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C21A57B1-C6D7-34D9-2BE5-73D264984918}"/>
                    </a:ext>
                  </a:extLst>
                </p:cNvPr>
                <p:cNvSpPr/>
                <p:nvPr/>
              </p:nvSpPr>
              <p:spPr>
                <a:xfrm>
                  <a:off x="1289617" y="192649"/>
                  <a:ext cx="671807" cy="455094"/>
                </a:xfrm>
                <a:custGeom>
                  <a:avLst/>
                  <a:gdLst>
                    <a:gd name="connsiteX0" fmla="*/ 0 w 671807"/>
                    <a:gd name="connsiteY0" fmla="*/ 0 h 455094"/>
                    <a:gd name="connsiteX1" fmla="*/ 671806 w 671807"/>
                    <a:gd name="connsiteY1" fmla="*/ 455094 h 455094"/>
                    <a:gd name="connsiteX2" fmla="*/ 0 w 671807"/>
                    <a:gd name="connsiteY2" fmla="*/ 0 h 455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807" h="455094">
                      <a:moveTo>
                        <a:pt x="0" y="0"/>
                      </a:moveTo>
                      <a:cubicBezTo>
                        <a:pt x="0" y="0"/>
                        <a:pt x="265285" y="352717"/>
                        <a:pt x="671806" y="455094"/>
                      </a:cubicBezTo>
                      <a:cubicBezTo>
                        <a:pt x="672553" y="455094"/>
                        <a:pt x="312364" y="78465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2">
                <a:extLst>
                  <a:ext uri="{FF2B5EF4-FFF2-40B4-BE49-F238E27FC236}">
                    <a16:creationId xmlns:a16="http://schemas.microsoft.com/office/drawing/2014/main" id="{CEB870C2-12F1-746E-647C-B48C0BDCFF5D}"/>
                  </a:ext>
                </a:extLst>
              </p:cNvPr>
              <p:cNvGrpSpPr/>
              <p:nvPr/>
            </p:nvGrpSpPr>
            <p:grpSpPr>
              <a:xfrm>
                <a:off x="-168329" y="-57703"/>
                <a:ext cx="2708895" cy="2143217"/>
                <a:chOff x="-168329" y="-57703"/>
                <a:chExt cx="2708895" cy="2143217"/>
              </a:xfrm>
              <a:solidFill>
                <a:srgbClr val="3A811D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4CD431FA-D537-2F79-6259-AA99180CCF6C}"/>
                    </a:ext>
                  </a:extLst>
                </p:cNvPr>
                <p:cNvSpPr/>
                <p:nvPr/>
              </p:nvSpPr>
              <p:spPr>
                <a:xfrm>
                  <a:off x="-168329" y="-3137"/>
                  <a:ext cx="1538652" cy="2088651"/>
                </a:xfrm>
                <a:custGeom>
                  <a:avLst/>
                  <a:gdLst>
                    <a:gd name="connsiteX0" fmla="*/ 1538653 w 1538652"/>
                    <a:gd name="connsiteY0" fmla="*/ 0 h 2088651"/>
                    <a:gd name="connsiteX1" fmla="*/ 623233 w 1538652"/>
                    <a:gd name="connsiteY1" fmla="*/ 1188925 h 2088651"/>
                    <a:gd name="connsiteX2" fmla="*/ 0 w 1538652"/>
                    <a:gd name="connsiteY2" fmla="*/ 2046057 h 2088651"/>
                    <a:gd name="connsiteX3" fmla="*/ 104619 w 1538652"/>
                    <a:gd name="connsiteY3" fmla="*/ 2088652 h 2088651"/>
                    <a:gd name="connsiteX4" fmla="*/ 703939 w 1538652"/>
                    <a:gd name="connsiteY4" fmla="*/ 1152308 h 2088651"/>
                    <a:gd name="connsiteX5" fmla="*/ 1538653 w 1538652"/>
                    <a:gd name="connsiteY5" fmla="*/ 0 h 208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8652" h="2088651">
                      <a:moveTo>
                        <a:pt x="1538653" y="0"/>
                      </a:moveTo>
                      <a:cubicBezTo>
                        <a:pt x="1538653" y="0"/>
                        <a:pt x="1100746" y="507404"/>
                        <a:pt x="623233" y="1188925"/>
                      </a:cubicBezTo>
                      <a:cubicBezTo>
                        <a:pt x="145720" y="1870446"/>
                        <a:pt x="0" y="2046057"/>
                        <a:pt x="0" y="2046057"/>
                      </a:cubicBezTo>
                      <a:lnTo>
                        <a:pt x="104619" y="2088652"/>
                      </a:lnTo>
                      <a:cubicBezTo>
                        <a:pt x="104619" y="2088652"/>
                        <a:pt x="322826" y="1649250"/>
                        <a:pt x="703939" y="1152308"/>
                      </a:cubicBezTo>
                      <a:cubicBezTo>
                        <a:pt x="1085053" y="655366"/>
                        <a:pt x="1538653" y="0"/>
                        <a:pt x="1538653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B16351B7-C4B8-5BBD-C59F-32B488568AB8}"/>
                    </a:ext>
                  </a:extLst>
                </p:cNvPr>
                <p:cNvSpPr/>
                <p:nvPr/>
              </p:nvSpPr>
              <p:spPr>
                <a:xfrm>
                  <a:off x="549050" y="91766"/>
                  <a:ext cx="1368283" cy="1012244"/>
                </a:xfrm>
                <a:custGeom>
                  <a:avLst/>
                  <a:gdLst>
                    <a:gd name="connsiteX0" fmla="*/ 26165 w 1368283"/>
                    <a:gd name="connsiteY0" fmla="*/ 1005094 h 1012244"/>
                    <a:gd name="connsiteX1" fmla="*/ 76233 w 1368283"/>
                    <a:gd name="connsiteY1" fmla="*/ 918409 h 1012244"/>
                    <a:gd name="connsiteX2" fmla="*/ 1368283 w 1368283"/>
                    <a:gd name="connsiteY2" fmla="*/ 0 h 1012244"/>
                    <a:gd name="connsiteX3" fmla="*/ 26165 w 1368283"/>
                    <a:gd name="connsiteY3" fmla="*/ 1005094 h 101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8283" h="1012244">
                      <a:moveTo>
                        <a:pt x="26165" y="1005094"/>
                      </a:moveTo>
                      <a:cubicBezTo>
                        <a:pt x="26165" y="1005094"/>
                        <a:pt x="-58277" y="1049183"/>
                        <a:pt x="76233" y="918409"/>
                      </a:cubicBezTo>
                      <a:cubicBezTo>
                        <a:pt x="310132" y="691235"/>
                        <a:pt x="879561" y="207744"/>
                        <a:pt x="1368283" y="0"/>
                      </a:cubicBezTo>
                      <a:cubicBezTo>
                        <a:pt x="1368283" y="0"/>
                        <a:pt x="313122" y="680026"/>
                        <a:pt x="26165" y="1005094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2">
                  <a:extLst>
                    <a:ext uri="{FF2B5EF4-FFF2-40B4-BE49-F238E27FC236}">
                      <a16:creationId xmlns:a16="http://schemas.microsoft.com/office/drawing/2014/main" id="{F88DE45C-D9A0-500A-8199-715E9DCD12D2}"/>
                    </a:ext>
                  </a:extLst>
                </p:cNvPr>
                <p:cNvGrpSpPr/>
                <p:nvPr/>
              </p:nvGrpSpPr>
              <p:grpSpPr>
                <a:xfrm>
                  <a:off x="1865024" y="-57703"/>
                  <a:ext cx="675542" cy="380380"/>
                  <a:chOff x="1865024" y="-57703"/>
                  <a:chExt cx="675542" cy="380380"/>
                </a:xfrm>
                <a:solidFill>
                  <a:srgbClr val="3A811D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94E46A1F-1E18-F2E9-91FA-5834C3554E2E}"/>
                      </a:ext>
                    </a:extLst>
                  </p:cNvPr>
                  <p:cNvSpPr/>
                  <p:nvPr/>
                </p:nvSpPr>
                <p:spPr>
                  <a:xfrm>
                    <a:off x="1881464" y="-57703"/>
                    <a:ext cx="659102" cy="184481"/>
                  </a:xfrm>
                  <a:custGeom>
                    <a:avLst/>
                    <a:gdLst>
                      <a:gd name="connsiteX0" fmla="*/ 0 w 659102"/>
                      <a:gd name="connsiteY0" fmla="*/ 172637 h 184481"/>
                      <a:gd name="connsiteX1" fmla="*/ 659102 w 659102"/>
                      <a:gd name="connsiteY1" fmla="*/ 32895 h 184481"/>
                      <a:gd name="connsiteX2" fmla="*/ 0 w 659102"/>
                      <a:gd name="connsiteY2" fmla="*/ 172637 h 18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102" h="184481">
                        <a:moveTo>
                          <a:pt x="0" y="172637"/>
                        </a:moveTo>
                        <a:cubicBezTo>
                          <a:pt x="0" y="172637"/>
                          <a:pt x="100136" y="-90407"/>
                          <a:pt x="659102" y="32895"/>
                        </a:cubicBezTo>
                        <a:cubicBezTo>
                          <a:pt x="659102" y="32895"/>
                          <a:pt x="396807" y="234661"/>
                          <a:pt x="0" y="172637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BE1B1A39-5026-F960-324C-856DD3E60059}"/>
                      </a:ext>
                    </a:extLst>
                  </p:cNvPr>
                  <p:cNvSpPr/>
                  <p:nvPr/>
                </p:nvSpPr>
                <p:spPr>
                  <a:xfrm>
                    <a:off x="1865024" y="155347"/>
                    <a:ext cx="379624" cy="167329"/>
                  </a:xfrm>
                  <a:custGeom>
                    <a:avLst/>
                    <a:gdLst>
                      <a:gd name="connsiteX0" fmla="*/ 0 w 379624"/>
                      <a:gd name="connsiteY0" fmla="*/ 1433 h 167329"/>
                      <a:gd name="connsiteX1" fmla="*/ 379619 w 379624"/>
                      <a:gd name="connsiteY1" fmla="*/ 167329 h 167329"/>
                      <a:gd name="connsiteX2" fmla="*/ 0 w 379624"/>
                      <a:gd name="connsiteY2" fmla="*/ 1433 h 16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624" h="167329">
                        <a:moveTo>
                          <a:pt x="0" y="1433"/>
                        </a:moveTo>
                        <a:cubicBezTo>
                          <a:pt x="0" y="1433"/>
                          <a:pt x="68003" y="127723"/>
                          <a:pt x="379619" y="167329"/>
                        </a:cubicBezTo>
                        <a:cubicBezTo>
                          <a:pt x="380366" y="166582"/>
                          <a:pt x="308627" y="-17996"/>
                          <a:pt x="0" y="1433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Đồ họa 2">
              <a:extLst>
                <a:ext uri="{FF2B5EF4-FFF2-40B4-BE49-F238E27FC236}">
                  <a16:creationId xmlns:a16="http://schemas.microsoft.com/office/drawing/2014/main" id="{EB5C6E8E-A98D-1FB6-971C-2465C48DA462}"/>
                </a:ext>
              </a:extLst>
            </p:cNvPr>
            <p:cNvGrpSpPr/>
            <p:nvPr/>
          </p:nvGrpSpPr>
          <p:grpSpPr>
            <a:xfrm>
              <a:off x="-143668" y="1834384"/>
              <a:ext cx="745039" cy="537909"/>
              <a:chOff x="-143668" y="1834384"/>
              <a:chExt cx="745039" cy="537909"/>
            </a:xfrm>
            <a:solidFill>
              <a:srgbClr val="2C5E37"/>
            </a:solidFill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6FDF068C-2603-4145-C6A3-A134323B224A}"/>
                  </a:ext>
                </a:extLst>
              </p:cNvPr>
              <p:cNvSpPr/>
              <p:nvPr/>
            </p:nvSpPr>
            <p:spPr>
              <a:xfrm>
                <a:off x="-143668" y="1834384"/>
                <a:ext cx="745039" cy="257107"/>
              </a:xfrm>
              <a:custGeom>
                <a:avLst/>
                <a:gdLst>
                  <a:gd name="connsiteX0" fmla="*/ 0 w 745039"/>
                  <a:gd name="connsiteY0" fmla="*/ 257107 h 257107"/>
                  <a:gd name="connsiteX1" fmla="*/ 745040 w 745039"/>
                  <a:gd name="connsiteY1" fmla="*/ 1537 h 257107"/>
                  <a:gd name="connsiteX2" fmla="*/ 0 w 745039"/>
                  <a:gd name="connsiteY2" fmla="*/ 257107 h 25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5039" h="257107">
                    <a:moveTo>
                      <a:pt x="0" y="257107"/>
                    </a:moveTo>
                    <a:cubicBezTo>
                      <a:pt x="0" y="257107"/>
                      <a:pt x="308627" y="-23123"/>
                      <a:pt x="745040" y="1537"/>
                    </a:cubicBezTo>
                    <a:cubicBezTo>
                      <a:pt x="744292" y="1537"/>
                      <a:pt x="403532" y="240667"/>
                      <a:pt x="0" y="257107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11798AC5-2D55-AE47-9464-BB486E255A2B}"/>
                  </a:ext>
                </a:extLst>
              </p:cNvPr>
              <p:cNvSpPr/>
              <p:nvPr/>
            </p:nvSpPr>
            <p:spPr>
              <a:xfrm>
                <a:off x="104428" y="2230719"/>
                <a:ext cx="496942" cy="141574"/>
              </a:xfrm>
              <a:custGeom>
                <a:avLst/>
                <a:gdLst>
                  <a:gd name="connsiteX0" fmla="*/ 0 w 496942"/>
                  <a:gd name="connsiteY0" fmla="*/ 14712 h 141574"/>
                  <a:gd name="connsiteX1" fmla="*/ 496942 w 496942"/>
                  <a:gd name="connsiteY1" fmla="*/ 124563 h 141574"/>
                  <a:gd name="connsiteX2" fmla="*/ 0 w 496942"/>
                  <a:gd name="connsiteY2" fmla="*/ 22933 h 141574"/>
                  <a:gd name="connsiteX3" fmla="*/ 0 w 496942"/>
                  <a:gd name="connsiteY3" fmla="*/ 14712 h 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942" h="141574">
                    <a:moveTo>
                      <a:pt x="0" y="14712"/>
                    </a:moveTo>
                    <a:cubicBezTo>
                      <a:pt x="0" y="14712"/>
                      <a:pt x="313111" y="-59268"/>
                      <a:pt x="496942" y="124563"/>
                    </a:cubicBezTo>
                    <a:cubicBezTo>
                      <a:pt x="496942" y="124563"/>
                      <a:pt x="183831" y="203027"/>
                      <a:pt x="0" y="22933"/>
                    </a:cubicBezTo>
                    <a:lnTo>
                      <a:pt x="0" y="14712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grpSp>
          <p:nvGrpSpPr>
            <p:cNvPr id="11" name="Đồ họa 2">
              <a:extLst>
                <a:ext uri="{FF2B5EF4-FFF2-40B4-BE49-F238E27FC236}">
                  <a16:creationId xmlns:a16="http://schemas.microsoft.com/office/drawing/2014/main" id="{634776AA-1329-EFB4-B425-E532DFA6783E}"/>
                </a:ext>
              </a:extLst>
            </p:cNvPr>
            <p:cNvGrpSpPr/>
            <p:nvPr/>
          </p:nvGrpSpPr>
          <p:grpSpPr>
            <a:xfrm>
              <a:off x="-89864" y="933953"/>
              <a:ext cx="1492321" cy="828735"/>
              <a:chOff x="-89864" y="933953"/>
              <a:chExt cx="1492321" cy="828735"/>
            </a:xfrm>
            <a:solidFill>
              <a:srgbClr val="2C5E37"/>
            </a:solidFill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8811E5B6-6EAD-820F-0BE1-5C30F078993F}"/>
                  </a:ext>
                </a:extLst>
              </p:cNvPr>
              <p:cNvSpPr/>
              <p:nvPr/>
            </p:nvSpPr>
            <p:spPr>
              <a:xfrm>
                <a:off x="-89864" y="1269860"/>
                <a:ext cx="1020039" cy="131890"/>
              </a:xfrm>
              <a:custGeom>
                <a:avLst/>
                <a:gdLst>
                  <a:gd name="connsiteX0" fmla="*/ 14198 w 1020039"/>
                  <a:gd name="connsiteY0" fmla="*/ 81075 h 131890"/>
                  <a:gd name="connsiteX1" fmla="*/ 1020039 w 1020039"/>
                  <a:gd name="connsiteY1" fmla="*/ 369 h 131890"/>
                  <a:gd name="connsiteX2" fmla="*/ 0 w 1020039"/>
                  <a:gd name="connsiteY2" fmla="*/ 131891 h 131890"/>
                  <a:gd name="connsiteX3" fmla="*/ 14198 w 1020039"/>
                  <a:gd name="connsiteY3" fmla="*/ 81075 h 1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039" h="131890">
                    <a:moveTo>
                      <a:pt x="14198" y="81075"/>
                    </a:moveTo>
                    <a:cubicBezTo>
                      <a:pt x="14198" y="81075"/>
                      <a:pt x="469293" y="-6356"/>
                      <a:pt x="1020039" y="369"/>
                    </a:cubicBezTo>
                    <a:cubicBezTo>
                      <a:pt x="1020039" y="369"/>
                      <a:pt x="377377" y="31755"/>
                      <a:pt x="0" y="131891"/>
                    </a:cubicBezTo>
                    <a:lnTo>
                      <a:pt x="14198" y="81075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55307C3E-EA2C-701D-A829-FA6C80FC56F2}"/>
                  </a:ext>
                </a:extLst>
              </p:cNvPr>
              <p:cNvSpPr/>
              <p:nvPr/>
            </p:nvSpPr>
            <p:spPr>
              <a:xfrm>
                <a:off x="785949" y="933953"/>
                <a:ext cx="389333" cy="302649"/>
              </a:xfrm>
              <a:custGeom>
                <a:avLst/>
                <a:gdLst>
                  <a:gd name="connsiteX0" fmla="*/ 0 w 389333"/>
                  <a:gd name="connsiteY0" fmla="*/ 302649 h 302649"/>
                  <a:gd name="connsiteX1" fmla="*/ 389334 w 389333"/>
                  <a:gd name="connsiteY1" fmla="*/ 0 h 302649"/>
                  <a:gd name="connsiteX2" fmla="*/ 0 w 389333"/>
                  <a:gd name="connsiteY2" fmla="*/ 302649 h 30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333" h="302649">
                    <a:moveTo>
                      <a:pt x="0" y="302649"/>
                    </a:moveTo>
                    <a:cubicBezTo>
                      <a:pt x="0" y="302649"/>
                      <a:pt x="66508" y="43342"/>
                      <a:pt x="389334" y="0"/>
                    </a:cubicBezTo>
                    <a:cubicBezTo>
                      <a:pt x="389334" y="747"/>
                      <a:pt x="251087" y="260801"/>
                      <a:pt x="0" y="302649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179E3ED-55F6-90FB-D5DC-49A822D0D4E4}"/>
                  </a:ext>
                </a:extLst>
              </p:cNvPr>
              <p:cNvSpPr/>
              <p:nvPr/>
            </p:nvSpPr>
            <p:spPr>
              <a:xfrm>
                <a:off x="961560" y="1237747"/>
                <a:ext cx="440896" cy="87685"/>
              </a:xfrm>
              <a:custGeom>
                <a:avLst/>
                <a:gdLst>
                  <a:gd name="connsiteX0" fmla="*/ 0 w 440896"/>
                  <a:gd name="connsiteY0" fmla="*/ 32482 h 87685"/>
                  <a:gd name="connsiteX1" fmla="*/ 440896 w 440896"/>
                  <a:gd name="connsiteY1" fmla="*/ 55648 h 87685"/>
                  <a:gd name="connsiteX2" fmla="*/ 0 w 440896"/>
                  <a:gd name="connsiteY2" fmla="*/ 32482 h 87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896" h="87685">
                    <a:moveTo>
                      <a:pt x="0" y="32482"/>
                    </a:moveTo>
                    <a:cubicBezTo>
                      <a:pt x="0" y="32482"/>
                      <a:pt x="214470" y="-54203"/>
                      <a:pt x="440896" y="55648"/>
                    </a:cubicBezTo>
                    <a:cubicBezTo>
                      <a:pt x="440896" y="56395"/>
                      <a:pt x="163655" y="140838"/>
                      <a:pt x="0" y="32482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D94D9592-A359-3782-3D0A-DCBC63146CD0}"/>
                  </a:ext>
                </a:extLst>
              </p:cNvPr>
              <p:cNvSpPr/>
              <p:nvPr/>
            </p:nvSpPr>
            <p:spPr>
              <a:xfrm>
                <a:off x="786696" y="1297879"/>
                <a:ext cx="388586" cy="331792"/>
              </a:xfrm>
              <a:custGeom>
                <a:avLst/>
                <a:gdLst>
                  <a:gd name="connsiteX0" fmla="*/ 0 w 388586"/>
                  <a:gd name="connsiteY0" fmla="*/ 0 h 331792"/>
                  <a:gd name="connsiteX1" fmla="*/ 388586 w 388586"/>
                  <a:gd name="connsiteY1" fmla="*/ 331793 h 331792"/>
                  <a:gd name="connsiteX2" fmla="*/ 0 w 388586"/>
                  <a:gd name="connsiteY2" fmla="*/ 0 h 33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586" h="331792">
                    <a:moveTo>
                      <a:pt x="0" y="0"/>
                    </a:moveTo>
                    <a:cubicBezTo>
                      <a:pt x="0" y="0"/>
                      <a:pt x="88926" y="250339"/>
                      <a:pt x="388586" y="331793"/>
                    </a:cubicBezTo>
                    <a:cubicBezTo>
                      <a:pt x="388586" y="331793"/>
                      <a:pt x="256318" y="56793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B4B4F6A-866B-04CA-A9E3-8F3B56C95955}"/>
                  </a:ext>
                </a:extLst>
              </p:cNvPr>
              <p:cNvSpPr/>
              <p:nvPr/>
            </p:nvSpPr>
            <p:spPr>
              <a:xfrm>
                <a:off x="575216" y="1336737"/>
                <a:ext cx="247350" cy="425950"/>
              </a:xfrm>
              <a:custGeom>
                <a:avLst/>
                <a:gdLst>
                  <a:gd name="connsiteX0" fmla="*/ 0 w 247350"/>
                  <a:gd name="connsiteY0" fmla="*/ 0 h 425950"/>
                  <a:gd name="connsiteX1" fmla="*/ 247350 w 247350"/>
                  <a:gd name="connsiteY1" fmla="*/ 425950 h 425950"/>
                  <a:gd name="connsiteX2" fmla="*/ 0 w 247350"/>
                  <a:gd name="connsiteY2" fmla="*/ 0 h 4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350" h="425950">
                    <a:moveTo>
                      <a:pt x="0" y="0"/>
                    </a:moveTo>
                    <a:cubicBezTo>
                      <a:pt x="0" y="0"/>
                      <a:pt x="43342" y="241372"/>
                      <a:pt x="247350" y="425950"/>
                    </a:cubicBezTo>
                    <a:cubicBezTo>
                      <a:pt x="247350" y="425950"/>
                      <a:pt x="227174" y="145720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9BC6531C-95CB-6D16-2ADE-934F259F5BAC}"/>
                  </a:ext>
                </a:extLst>
              </p:cNvPr>
              <p:cNvSpPr/>
              <p:nvPr/>
            </p:nvSpPr>
            <p:spPr>
              <a:xfrm>
                <a:off x="323149" y="1336737"/>
                <a:ext cx="96631" cy="326562"/>
              </a:xfrm>
              <a:custGeom>
                <a:avLst/>
                <a:gdLst>
                  <a:gd name="connsiteX0" fmla="*/ 233 w 96631"/>
                  <a:gd name="connsiteY0" fmla="*/ 0 h 326562"/>
                  <a:gd name="connsiteX1" fmla="*/ 96632 w 96631"/>
                  <a:gd name="connsiteY1" fmla="*/ 326562 h 326562"/>
                  <a:gd name="connsiteX2" fmla="*/ 233 w 96631"/>
                  <a:gd name="connsiteY2" fmla="*/ 0 h 3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631" h="326562">
                    <a:moveTo>
                      <a:pt x="233" y="0"/>
                    </a:moveTo>
                    <a:cubicBezTo>
                      <a:pt x="233" y="0"/>
                      <a:pt x="-9482" y="183084"/>
                      <a:pt x="96632" y="326562"/>
                    </a:cubicBezTo>
                    <a:cubicBezTo>
                      <a:pt x="96632" y="325815"/>
                      <a:pt x="73466" y="68003"/>
                      <a:pt x="233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1" name="Đồ họa 48">
            <a:extLst>
              <a:ext uri="{FF2B5EF4-FFF2-40B4-BE49-F238E27FC236}">
                <a16:creationId xmlns:a16="http://schemas.microsoft.com/office/drawing/2014/main" id="{D777418A-A661-7792-7B9C-46A1AFB32892}"/>
              </a:ext>
            </a:extLst>
          </p:cNvPr>
          <p:cNvGrpSpPr/>
          <p:nvPr/>
        </p:nvGrpSpPr>
        <p:grpSpPr>
          <a:xfrm>
            <a:off x="10130905" y="4247453"/>
            <a:ext cx="2220828" cy="2612318"/>
            <a:chOff x="10130905" y="4247453"/>
            <a:chExt cx="2220828" cy="2612318"/>
          </a:xfrm>
        </p:grpSpPr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9882505-E194-7DEF-EA0D-8B65BC0D3318}"/>
                </a:ext>
              </a:extLst>
            </p:cNvPr>
            <p:cNvSpPr/>
            <p:nvPr/>
          </p:nvSpPr>
          <p:spPr>
            <a:xfrm>
              <a:off x="11562804" y="4406471"/>
              <a:ext cx="704683" cy="835581"/>
            </a:xfrm>
            <a:custGeom>
              <a:avLst/>
              <a:gdLst>
                <a:gd name="connsiteX0" fmla="*/ 637545 w 704683"/>
                <a:gd name="connsiteY0" fmla="*/ 835581 h 835581"/>
                <a:gd name="connsiteX1" fmla="*/ 0 w 704683"/>
                <a:gd name="connsiteY1" fmla="*/ 0 h 835581"/>
                <a:gd name="connsiteX2" fmla="*/ 666256 w 704683"/>
                <a:gd name="connsiteY2" fmla="*/ 592637 h 835581"/>
                <a:gd name="connsiteX3" fmla="*/ 637545 w 704683"/>
                <a:gd name="connsiteY3" fmla="*/ 835581 h 83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3" h="835581">
                  <a:moveTo>
                    <a:pt x="637545" y="835581"/>
                  </a:moveTo>
                  <a:cubicBezTo>
                    <a:pt x="637545" y="835581"/>
                    <a:pt x="161227" y="387975"/>
                    <a:pt x="0" y="0"/>
                  </a:cubicBezTo>
                  <a:cubicBezTo>
                    <a:pt x="0" y="0"/>
                    <a:pt x="565398" y="436563"/>
                    <a:pt x="666256" y="592637"/>
                  </a:cubicBezTo>
                  <a:cubicBezTo>
                    <a:pt x="767115" y="747974"/>
                    <a:pt x="637545" y="835581"/>
                    <a:pt x="637545" y="83558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3EBDD098-12C7-58EA-73DB-038AB1839AA9}"/>
                </a:ext>
              </a:extLst>
            </p:cNvPr>
            <p:cNvSpPr/>
            <p:nvPr/>
          </p:nvSpPr>
          <p:spPr>
            <a:xfrm>
              <a:off x="11311761" y="5408403"/>
              <a:ext cx="1039972" cy="290239"/>
            </a:xfrm>
            <a:custGeom>
              <a:avLst/>
              <a:gdLst>
                <a:gd name="connsiteX0" fmla="*/ 869446 w 1039972"/>
                <a:gd name="connsiteY0" fmla="*/ 67759 h 290239"/>
                <a:gd name="connsiteX1" fmla="*/ 0 w 1039972"/>
                <a:gd name="connsiteY1" fmla="*/ 8127 h 290239"/>
                <a:gd name="connsiteX2" fmla="*/ 903311 w 1039972"/>
                <a:gd name="connsiteY2" fmla="*/ 288617 h 290239"/>
                <a:gd name="connsiteX3" fmla="*/ 869446 w 1039972"/>
                <a:gd name="connsiteY3" fmla="*/ 67759 h 29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972" h="290239">
                  <a:moveTo>
                    <a:pt x="869446" y="67759"/>
                  </a:moveTo>
                  <a:cubicBezTo>
                    <a:pt x="869446" y="67759"/>
                    <a:pt x="168589" y="-27947"/>
                    <a:pt x="0" y="8127"/>
                  </a:cubicBezTo>
                  <a:cubicBezTo>
                    <a:pt x="0" y="8127"/>
                    <a:pt x="577177" y="315120"/>
                    <a:pt x="903311" y="288617"/>
                  </a:cubicBezTo>
                  <a:cubicBezTo>
                    <a:pt x="1229445" y="262114"/>
                    <a:pt x="869446" y="67759"/>
                    <a:pt x="869446" y="67759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54" name="Đồ họa 48">
              <a:extLst>
                <a:ext uri="{FF2B5EF4-FFF2-40B4-BE49-F238E27FC236}">
                  <a16:creationId xmlns:a16="http://schemas.microsoft.com/office/drawing/2014/main" id="{31569664-B6B5-80ED-FB64-D426EEB5181E}"/>
                </a:ext>
              </a:extLst>
            </p:cNvPr>
            <p:cNvGrpSpPr/>
            <p:nvPr/>
          </p:nvGrpSpPr>
          <p:grpSpPr>
            <a:xfrm>
              <a:off x="10130905" y="5674198"/>
              <a:ext cx="2131584" cy="1185573"/>
              <a:chOff x="10130905" y="5674198"/>
              <a:chExt cx="2131584" cy="1185573"/>
            </a:xfrm>
            <a:solidFill>
              <a:srgbClr val="327325"/>
            </a:solidFill>
          </p:grpSpPr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96857720-BC3F-B4AA-C9B6-BE7778DACA7E}"/>
                  </a:ext>
                </a:extLst>
              </p:cNvPr>
              <p:cNvSpPr/>
              <p:nvPr/>
            </p:nvSpPr>
            <p:spPr>
              <a:xfrm>
                <a:off x="11509558" y="6447424"/>
                <a:ext cx="752930" cy="412348"/>
              </a:xfrm>
              <a:custGeom>
                <a:avLst/>
                <a:gdLst>
                  <a:gd name="connsiteX0" fmla="*/ 9074 w 752930"/>
                  <a:gd name="connsiteY0" fmla="*/ 27754 h 412348"/>
                  <a:gd name="connsiteX1" fmla="*/ 310177 w 752930"/>
                  <a:gd name="connsiteY1" fmla="*/ 161005 h 412348"/>
                  <a:gd name="connsiteX2" fmla="*/ 548704 w 752930"/>
                  <a:gd name="connsiteY2" fmla="*/ 283950 h 412348"/>
                  <a:gd name="connsiteX3" fmla="*/ 729072 w 752930"/>
                  <a:gd name="connsiteY3" fmla="*/ 408367 h 412348"/>
                  <a:gd name="connsiteX4" fmla="*/ 748950 w 752930"/>
                  <a:gd name="connsiteY4" fmla="*/ 388490 h 412348"/>
                  <a:gd name="connsiteX5" fmla="*/ 570054 w 752930"/>
                  <a:gd name="connsiteY5" fmla="*/ 263337 h 412348"/>
                  <a:gd name="connsiteX6" fmla="*/ 324165 w 752930"/>
                  <a:gd name="connsiteY6" fmla="*/ 136711 h 412348"/>
                  <a:gd name="connsiteX7" fmla="*/ 16436 w 752930"/>
                  <a:gd name="connsiteY7" fmla="*/ 1252 h 412348"/>
                  <a:gd name="connsiteX8" fmla="*/ 9074 w 752930"/>
                  <a:gd name="connsiteY8" fmla="*/ 27754 h 412348"/>
                  <a:gd name="connsiteX9" fmla="*/ 9074 w 752930"/>
                  <a:gd name="connsiteY9" fmla="*/ 27754 h 41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930" h="412348">
                    <a:moveTo>
                      <a:pt x="9074" y="27754"/>
                    </a:moveTo>
                    <a:cubicBezTo>
                      <a:pt x="110668" y="68981"/>
                      <a:pt x="210791" y="113889"/>
                      <a:pt x="310177" y="161005"/>
                    </a:cubicBezTo>
                    <a:cubicBezTo>
                      <a:pt x="391159" y="199288"/>
                      <a:pt x="471404" y="239042"/>
                      <a:pt x="548704" y="283950"/>
                    </a:cubicBezTo>
                    <a:cubicBezTo>
                      <a:pt x="612017" y="320024"/>
                      <a:pt x="676802" y="358306"/>
                      <a:pt x="729072" y="408367"/>
                    </a:cubicBezTo>
                    <a:cubicBezTo>
                      <a:pt x="741588" y="420883"/>
                      <a:pt x="761465" y="401005"/>
                      <a:pt x="748950" y="388490"/>
                    </a:cubicBezTo>
                    <a:cubicBezTo>
                      <a:pt x="696680" y="338429"/>
                      <a:pt x="632631" y="299410"/>
                      <a:pt x="570054" y="263337"/>
                    </a:cubicBezTo>
                    <a:cubicBezTo>
                      <a:pt x="489809" y="217693"/>
                      <a:pt x="407355" y="175729"/>
                      <a:pt x="324165" y="136711"/>
                    </a:cubicBezTo>
                    <a:cubicBezTo>
                      <a:pt x="223306" y="88858"/>
                      <a:pt x="120239" y="43214"/>
                      <a:pt x="16436" y="1252"/>
                    </a:cubicBezTo>
                    <a:cubicBezTo>
                      <a:pt x="239" y="-6110"/>
                      <a:pt x="-7123" y="21128"/>
                      <a:pt x="9074" y="27754"/>
                    </a:cubicBezTo>
                    <a:lnTo>
                      <a:pt x="9074" y="27754"/>
                    </a:ln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B5F6C4FA-39B9-1F4F-583E-3845AD5B38D3}"/>
                  </a:ext>
                </a:extLst>
              </p:cNvPr>
              <p:cNvSpPr/>
              <p:nvPr/>
            </p:nvSpPr>
            <p:spPr>
              <a:xfrm>
                <a:off x="10130905" y="5674198"/>
                <a:ext cx="2018610" cy="978305"/>
              </a:xfrm>
              <a:custGeom>
                <a:avLst/>
                <a:gdLst>
                  <a:gd name="connsiteX0" fmla="*/ 1754352 w 2018610"/>
                  <a:gd name="connsiteY0" fmla="*/ 841471 h 978305"/>
                  <a:gd name="connsiteX1" fmla="*/ 0 w 2018610"/>
                  <a:gd name="connsiteY1" fmla="*/ 0 h 978305"/>
                  <a:gd name="connsiteX2" fmla="*/ 1848585 w 2018610"/>
                  <a:gd name="connsiteY2" fmla="*/ 735458 h 978305"/>
                  <a:gd name="connsiteX3" fmla="*/ 1754352 w 2018610"/>
                  <a:gd name="connsiteY3" fmla="*/ 841471 h 97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610" h="978305">
                    <a:moveTo>
                      <a:pt x="1754352" y="841471"/>
                    </a:moveTo>
                    <a:cubicBezTo>
                      <a:pt x="1754352" y="841471"/>
                      <a:pt x="502085" y="241472"/>
                      <a:pt x="0" y="0"/>
                    </a:cubicBezTo>
                    <a:cubicBezTo>
                      <a:pt x="0" y="0"/>
                      <a:pt x="1289813" y="120000"/>
                      <a:pt x="1848585" y="735458"/>
                    </a:cubicBezTo>
                    <a:cubicBezTo>
                      <a:pt x="2279996" y="1211040"/>
                      <a:pt x="1754352" y="841471"/>
                      <a:pt x="1754352" y="84147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B47060FF-D0A8-3D86-172A-933A026B73C4}"/>
                  </a:ext>
                </a:extLst>
              </p:cNvPr>
              <p:cNvSpPr/>
              <p:nvPr/>
            </p:nvSpPr>
            <p:spPr>
              <a:xfrm>
                <a:off x="10275199" y="6162752"/>
                <a:ext cx="1417911" cy="372057"/>
              </a:xfrm>
              <a:custGeom>
                <a:avLst/>
                <a:gdLst>
                  <a:gd name="connsiteX0" fmla="*/ 1417911 w 1417911"/>
                  <a:gd name="connsiteY0" fmla="*/ 372057 h 372057"/>
                  <a:gd name="connsiteX1" fmla="*/ 0 w 1417911"/>
                  <a:gd name="connsiteY1" fmla="*/ 1015 h 372057"/>
                  <a:gd name="connsiteX2" fmla="*/ 1417911 w 1417911"/>
                  <a:gd name="connsiteY2" fmla="*/ 372057 h 37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7911" h="372057">
                    <a:moveTo>
                      <a:pt x="1417911" y="372057"/>
                    </a:moveTo>
                    <a:cubicBezTo>
                      <a:pt x="1417911" y="372057"/>
                      <a:pt x="642698" y="317579"/>
                      <a:pt x="0" y="1015"/>
                    </a:cubicBezTo>
                    <a:cubicBezTo>
                      <a:pt x="0" y="279"/>
                      <a:pt x="1021102" y="-34322"/>
                      <a:pt x="1417911" y="372057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FCEF3BED-797F-3B65-E3B4-276CA28B85DB}"/>
                  </a:ext>
                </a:extLst>
              </p:cNvPr>
              <p:cNvSpPr/>
              <p:nvPr/>
            </p:nvSpPr>
            <p:spPr>
              <a:xfrm>
                <a:off x="10747100" y="6624898"/>
                <a:ext cx="1180120" cy="191138"/>
              </a:xfrm>
              <a:custGeom>
                <a:avLst/>
                <a:gdLst>
                  <a:gd name="connsiteX0" fmla="*/ 0 w 1180120"/>
                  <a:gd name="connsiteY0" fmla="*/ 177151 h 191138"/>
                  <a:gd name="connsiteX1" fmla="*/ 1180121 w 1180120"/>
                  <a:gd name="connsiteY1" fmla="*/ 18869 h 191138"/>
                  <a:gd name="connsiteX2" fmla="*/ 0 w 1180120"/>
                  <a:gd name="connsiteY2" fmla="*/ 177151 h 1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0120" h="191138">
                    <a:moveTo>
                      <a:pt x="0" y="177151"/>
                    </a:moveTo>
                    <a:cubicBezTo>
                      <a:pt x="0" y="177151"/>
                      <a:pt x="705275" y="-68739"/>
                      <a:pt x="1180121" y="18869"/>
                    </a:cubicBezTo>
                    <a:cubicBezTo>
                      <a:pt x="1180121" y="18869"/>
                      <a:pt x="929078" y="249298"/>
                      <a:pt x="0" y="17715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6C692445-E12E-4469-FDEE-1E7EBA03F431}"/>
                </a:ext>
              </a:extLst>
            </p:cNvPr>
            <p:cNvSpPr/>
            <p:nvPr/>
          </p:nvSpPr>
          <p:spPr>
            <a:xfrm>
              <a:off x="12011881" y="4247453"/>
              <a:ext cx="188023" cy="697912"/>
            </a:xfrm>
            <a:custGeom>
              <a:avLst/>
              <a:gdLst>
                <a:gd name="connsiteX0" fmla="*/ 175952 w 188023"/>
                <a:gd name="connsiteY0" fmla="*/ 697913 h 697912"/>
                <a:gd name="connsiteX1" fmla="*/ 2 w 188023"/>
                <a:gd name="connsiteY1" fmla="*/ 0 h 697912"/>
                <a:gd name="connsiteX2" fmla="*/ 175952 w 188023"/>
                <a:gd name="connsiteY2" fmla="*/ 697913 h 69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23" h="697912">
                  <a:moveTo>
                    <a:pt x="175952" y="697913"/>
                  </a:moveTo>
                  <a:cubicBezTo>
                    <a:pt x="175952" y="697913"/>
                    <a:pt x="6627" y="230429"/>
                    <a:pt x="2" y="0"/>
                  </a:cubicBezTo>
                  <a:cubicBezTo>
                    <a:pt x="-735" y="736"/>
                    <a:pt x="244418" y="234846"/>
                    <a:pt x="175952" y="697913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67" name="Đồ họa 48">
            <a:extLst>
              <a:ext uri="{FF2B5EF4-FFF2-40B4-BE49-F238E27FC236}">
                <a16:creationId xmlns:a16="http://schemas.microsoft.com/office/drawing/2014/main" id="{9C7FF1AB-9418-B166-A9B6-23D8C408D4C2}"/>
              </a:ext>
            </a:extLst>
          </p:cNvPr>
          <p:cNvGrpSpPr/>
          <p:nvPr/>
        </p:nvGrpSpPr>
        <p:grpSpPr>
          <a:xfrm>
            <a:off x="10847959" y="4472728"/>
            <a:ext cx="1529812" cy="1591591"/>
            <a:chOff x="10847959" y="4472728"/>
            <a:chExt cx="1529812" cy="1591591"/>
          </a:xfrm>
          <a:solidFill>
            <a:srgbClr val="2C5E37"/>
          </a:solidFill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6AF72CF5-C3D7-2842-E7F6-46B385B36C5B}"/>
                </a:ext>
              </a:extLst>
            </p:cNvPr>
            <p:cNvSpPr/>
            <p:nvPr/>
          </p:nvSpPr>
          <p:spPr>
            <a:xfrm>
              <a:off x="11385381" y="4893096"/>
              <a:ext cx="992390" cy="1165396"/>
            </a:xfrm>
            <a:custGeom>
              <a:avLst/>
              <a:gdLst>
                <a:gd name="connsiteX0" fmla="*/ 0 w 992390"/>
                <a:gd name="connsiteY0" fmla="*/ 0 h 1165396"/>
                <a:gd name="connsiteX1" fmla="*/ 992391 w 992390"/>
                <a:gd name="connsiteY1" fmla="*/ 1165396 h 1165396"/>
                <a:gd name="connsiteX2" fmla="*/ 992391 w 992390"/>
                <a:gd name="connsiteY2" fmla="*/ 1067483 h 116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390" h="1165396">
                  <a:moveTo>
                    <a:pt x="0" y="0"/>
                  </a:moveTo>
                  <a:lnTo>
                    <a:pt x="992391" y="1165396"/>
                  </a:lnTo>
                  <a:lnTo>
                    <a:pt x="992391" y="1067483"/>
                  </a:ln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B19C37D-29E4-64D8-5D94-884593E99128}"/>
                </a:ext>
              </a:extLst>
            </p:cNvPr>
            <p:cNvSpPr/>
            <p:nvPr/>
          </p:nvSpPr>
          <p:spPr>
            <a:xfrm>
              <a:off x="11816791" y="5912142"/>
              <a:ext cx="437872" cy="152177"/>
            </a:xfrm>
            <a:custGeom>
              <a:avLst/>
              <a:gdLst>
                <a:gd name="connsiteX0" fmla="*/ 410060 w 437872"/>
                <a:gd name="connsiteY0" fmla="*/ 58006 h 152177"/>
                <a:gd name="connsiteX1" fmla="*/ 0 w 437872"/>
                <a:gd name="connsiteY1" fmla="*/ 583 h 152177"/>
                <a:gd name="connsiteX2" fmla="*/ 410060 w 437872"/>
                <a:gd name="connsiteY2" fmla="*/ 147086 h 152177"/>
                <a:gd name="connsiteX3" fmla="*/ 410060 w 437872"/>
                <a:gd name="connsiteY3" fmla="*/ 58006 h 15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72" h="152177">
                  <a:moveTo>
                    <a:pt x="410060" y="58006"/>
                  </a:moveTo>
                  <a:cubicBezTo>
                    <a:pt x="410060" y="58006"/>
                    <a:pt x="158282" y="-6779"/>
                    <a:pt x="0" y="583"/>
                  </a:cubicBezTo>
                  <a:cubicBezTo>
                    <a:pt x="0" y="583"/>
                    <a:pt x="347484" y="115430"/>
                    <a:pt x="410060" y="147086"/>
                  </a:cubicBezTo>
                  <a:cubicBezTo>
                    <a:pt x="472637" y="178006"/>
                    <a:pt x="410060" y="58006"/>
                    <a:pt x="410060" y="58006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0208D262-3716-F802-C3F9-2FEAF285B000}"/>
                </a:ext>
              </a:extLst>
            </p:cNvPr>
            <p:cNvSpPr/>
            <p:nvPr/>
          </p:nvSpPr>
          <p:spPr>
            <a:xfrm>
              <a:off x="11552497" y="5624845"/>
              <a:ext cx="482943" cy="225303"/>
            </a:xfrm>
            <a:custGeom>
              <a:avLst/>
              <a:gdLst>
                <a:gd name="connsiteX0" fmla="*/ 482944 w 482943"/>
                <a:gd name="connsiteY0" fmla="*/ 28 h 225303"/>
                <a:gd name="connsiteX1" fmla="*/ 0 w 482943"/>
                <a:gd name="connsiteY1" fmla="*/ 225304 h 225303"/>
                <a:gd name="connsiteX2" fmla="*/ 482944 w 482943"/>
                <a:gd name="connsiteY2" fmla="*/ 28 h 2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43" h="225303">
                  <a:moveTo>
                    <a:pt x="482944" y="28"/>
                  </a:moveTo>
                  <a:cubicBezTo>
                    <a:pt x="482944" y="28"/>
                    <a:pt x="196564" y="143586"/>
                    <a:pt x="0" y="225304"/>
                  </a:cubicBezTo>
                  <a:cubicBezTo>
                    <a:pt x="736" y="225304"/>
                    <a:pt x="147975" y="-2916"/>
                    <a:pt x="482944" y="28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EE561DDC-8C18-1C56-E063-3A1019256337}"/>
                </a:ext>
              </a:extLst>
            </p:cNvPr>
            <p:cNvSpPr/>
            <p:nvPr/>
          </p:nvSpPr>
          <p:spPr>
            <a:xfrm>
              <a:off x="11817806" y="4739966"/>
              <a:ext cx="89923" cy="633128"/>
            </a:xfrm>
            <a:custGeom>
              <a:avLst/>
              <a:gdLst>
                <a:gd name="connsiteX0" fmla="*/ 63770 w 89923"/>
                <a:gd name="connsiteY0" fmla="*/ 633129 h 633128"/>
                <a:gd name="connsiteX1" fmla="*/ 54199 w 89923"/>
                <a:gd name="connsiteY1" fmla="*/ 1 h 633128"/>
                <a:gd name="connsiteX2" fmla="*/ 63770 w 89923"/>
                <a:gd name="connsiteY2" fmla="*/ 633129 h 6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23" h="633128">
                  <a:moveTo>
                    <a:pt x="63770" y="633129"/>
                  </a:moveTo>
                  <a:cubicBezTo>
                    <a:pt x="63770" y="633129"/>
                    <a:pt x="128555" y="261350"/>
                    <a:pt x="54199" y="1"/>
                  </a:cubicBezTo>
                  <a:cubicBezTo>
                    <a:pt x="54199" y="-735"/>
                    <a:pt x="-73899" y="323191"/>
                    <a:pt x="63770" y="633129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8C9AE9BF-B429-1A30-C2F6-FC6801335D55}"/>
                </a:ext>
              </a:extLst>
            </p:cNvPr>
            <p:cNvSpPr/>
            <p:nvPr/>
          </p:nvSpPr>
          <p:spPr>
            <a:xfrm>
              <a:off x="11165259" y="5241583"/>
              <a:ext cx="558035" cy="113560"/>
            </a:xfrm>
            <a:custGeom>
              <a:avLst/>
              <a:gdLst>
                <a:gd name="connsiteX0" fmla="*/ 558036 w 558035"/>
                <a:gd name="connsiteY0" fmla="*/ 78505 h 113560"/>
                <a:gd name="connsiteX1" fmla="*/ 0 w 558035"/>
                <a:gd name="connsiteY1" fmla="*/ 63045 h 113560"/>
                <a:gd name="connsiteX2" fmla="*/ 558036 w 558035"/>
                <a:gd name="connsiteY2" fmla="*/ 78505 h 1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035" h="113560">
                  <a:moveTo>
                    <a:pt x="558036" y="78505"/>
                  </a:moveTo>
                  <a:cubicBezTo>
                    <a:pt x="558036" y="78505"/>
                    <a:pt x="333496" y="166849"/>
                    <a:pt x="0" y="63045"/>
                  </a:cubicBezTo>
                  <a:cubicBezTo>
                    <a:pt x="0" y="63045"/>
                    <a:pt x="390183" y="-88611"/>
                    <a:pt x="558036" y="78505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83134295-07B2-6366-513F-FAB4BD42852E}"/>
                </a:ext>
              </a:extLst>
            </p:cNvPr>
            <p:cNvSpPr/>
            <p:nvPr/>
          </p:nvSpPr>
          <p:spPr>
            <a:xfrm>
              <a:off x="11483030" y="4600090"/>
              <a:ext cx="80411" cy="426992"/>
            </a:xfrm>
            <a:custGeom>
              <a:avLst/>
              <a:gdLst>
                <a:gd name="connsiteX0" fmla="*/ 70203 w 80411"/>
                <a:gd name="connsiteY0" fmla="*/ 426993 h 426992"/>
                <a:gd name="connsiteX1" fmla="*/ 26768 w 80411"/>
                <a:gd name="connsiteY1" fmla="*/ 0 h 426992"/>
                <a:gd name="connsiteX2" fmla="*/ 70203 w 80411"/>
                <a:gd name="connsiteY2" fmla="*/ 426993 h 4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11" h="426992">
                  <a:moveTo>
                    <a:pt x="70203" y="426993"/>
                  </a:moveTo>
                  <a:cubicBezTo>
                    <a:pt x="70203" y="426993"/>
                    <a:pt x="-52741" y="213496"/>
                    <a:pt x="26768" y="0"/>
                  </a:cubicBezTo>
                  <a:cubicBezTo>
                    <a:pt x="26768" y="736"/>
                    <a:pt x="108485" y="254723"/>
                    <a:pt x="70203" y="42699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35AC16C-BD22-CA47-BDF7-3A3DD0BE7FAF}"/>
                </a:ext>
              </a:extLst>
            </p:cNvPr>
            <p:cNvSpPr/>
            <p:nvPr/>
          </p:nvSpPr>
          <p:spPr>
            <a:xfrm>
              <a:off x="10847959" y="4472728"/>
              <a:ext cx="524906" cy="396072"/>
            </a:xfrm>
            <a:custGeom>
              <a:avLst/>
              <a:gdLst>
                <a:gd name="connsiteX0" fmla="*/ 524907 w 524906"/>
                <a:gd name="connsiteY0" fmla="*/ 396073 h 396072"/>
                <a:gd name="connsiteX1" fmla="*/ 0 w 524906"/>
                <a:gd name="connsiteY1" fmla="*/ 0 h 396072"/>
                <a:gd name="connsiteX2" fmla="*/ 524907 w 524906"/>
                <a:gd name="connsiteY2" fmla="*/ 396073 h 39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906" h="396072">
                  <a:moveTo>
                    <a:pt x="524907" y="396073"/>
                  </a:moveTo>
                  <a:cubicBezTo>
                    <a:pt x="524907" y="396073"/>
                    <a:pt x="291533" y="37546"/>
                    <a:pt x="0" y="0"/>
                  </a:cubicBezTo>
                  <a:cubicBezTo>
                    <a:pt x="0" y="736"/>
                    <a:pt x="211288" y="333496"/>
                    <a:pt x="524907" y="39607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032CCE6-7D57-8111-941F-EFD93D34A27A}"/>
                </a:ext>
              </a:extLst>
            </p:cNvPr>
            <p:cNvSpPr/>
            <p:nvPr/>
          </p:nvSpPr>
          <p:spPr>
            <a:xfrm>
              <a:off x="11011394" y="4992098"/>
              <a:ext cx="440980" cy="76142"/>
            </a:xfrm>
            <a:custGeom>
              <a:avLst/>
              <a:gdLst>
                <a:gd name="connsiteX0" fmla="*/ 440981 w 440980"/>
                <a:gd name="connsiteY0" fmla="*/ 15844 h 76142"/>
                <a:gd name="connsiteX1" fmla="*/ 0 w 440980"/>
                <a:gd name="connsiteY1" fmla="*/ 72530 h 76142"/>
                <a:gd name="connsiteX2" fmla="*/ 440981 w 440980"/>
                <a:gd name="connsiteY2" fmla="*/ 15844 h 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980" h="76142">
                  <a:moveTo>
                    <a:pt x="440981" y="15844"/>
                  </a:moveTo>
                  <a:cubicBezTo>
                    <a:pt x="440981" y="15844"/>
                    <a:pt x="161227" y="-45261"/>
                    <a:pt x="0" y="72530"/>
                  </a:cubicBezTo>
                  <a:cubicBezTo>
                    <a:pt x="0" y="72530"/>
                    <a:pt x="296687" y="97561"/>
                    <a:pt x="440981" y="15844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73450BEC-00DC-EFF5-B06F-67CB5DE0E5CC}"/>
              </a:ext>
            </a:extLst>
          </p:cNvPr>
          <p:cNvGrpSpPr/>
          <p:nvPr userDrawn="1"/>
        </p:nvGrpSpPr>
        <p:grpSpPr>
          <a:xfrm>
            <a:off x="11353800" y="-141251"/>
            <a:ext cx="1233125" cy="739139"/>
            <a:chOff x="11299246" y="2693346"/>
            <a:chExt cx="1233125" cy="739139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11AA9AD8-D6F6-96E4-8E67-FB8A542C31DD}"/>
                </a:ext>
              </a:extLst>
            </p:cNvPr>
            <p:cNvSpPr/>
            <p:nvPr userDrawn="1"/>
          </p:nvSpPr>
          <p:spPr>
            <a:xfrm>
              <a:off x="11299246" y="2887693"/>
              <a:ext cx="956317" cy="162343"/>
            </a:xfrm>
            <a:custGeom>
              <a:avLst/>
              <a:gdLst>
                <a:gd name="connsiteX0" fmla="*/ 956317 w 956317"/>
                <a:gd name="connsiteY0" fmla="*/ 53750 h 162343"/>
                <a:gd name="connsiteX1" fmla="*/ 0 w 956317"/>
                <a:gd name="connsiteY1" fmla="*/ 159026 h 162343"/>
                <a:gd name="connsiteX2" fmla="*/ 956317 w 956317"/>
                <a:gd name="connsiteY2" fmla="*/ 53750 h 1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317" h="162343">
                  <a:moveTo>
                    <a:pt x="956317" y="53750"/>
                  </a:moveTo>
                  <a:cubicBezTo>
                    <a:pt x="956317" y="53750"/>
                    <a:pt x="538159" y="-120728"/>
                    <a:pt x="0" y="159026"/>
                  </a:cubicBezTo>
                  <a:cubicBezTo>
                    <a:pt x="0" y="159026"/>
                    <a:pt x="683189" y="191419"/>
                    <a:pt x="956317" y="53750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EECB251D-BEFD-3746-9187-024EDFF6AF31}"/>
                </a:ext>
              </a:extLst>
            </p:cNvPr>
            <p:cNvSpPr/>
            <p:nvPr userDrawn="1"/>
          </p:nvSpPr>
          <p:spPr>
            <a:xfrm>
              <a:off x="11833723" y="2983908"/>
              <a:ext cx="698648" cy="448577"/>
            </a:xfrm>
            <a:custGeom>
              <a:avLst/>
              <a:gdLst>
                <a:gd name="connsiteX0" fmla="*/ 236319 w 698648"/>
                <a:gd name="connsiteY0" fmla="*/ 182811 h 448577"/>
                <a:gd name="connsiteX1" fmla="*/ 0 w 698648"/>
                <a:gd name="connsiteY1" fmla="*/ 448577 h 448577"/>
                <a:gd name="connsiteX2" fmla="*/ 331288 w 698648"/>
                <a:gd name="connsiteY2" fmla="*/ 354344 h 448577"/>
                <a:gd name="connsiteX3" fmla="*/ 698649 w 698648"/>
                <a:gd name="connsiteY3" fmla="*/ 45143 h 448577"/>
                <a:gd name="connsiteX4" fmla="*/ 236319 w 698648"/>
                <a:gd name="connsiteY4" fmla="*/ 182811 h 4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648" h="448577">
                  <a:moveTo>
                    <a:pt x="236319" y="182811"/>
                  </a:moveTo>
                  <a:lnTo>
                    <a:pt x="0" y="448577"/>
                  </a:lnTo>
                  <a:cubicBezTo>
                    <a:pt x="0" y="448577"/>
                    <a:pt x="156073" y="444896"/>
                    <a:pt x="331288" y="354344"/>
                  </a:cubicBezTo>
                  <a:cubicBezTo>
                    <a:pt x="505766" y="263056"/>
                    <a:pt x="698649" y="45143"/>
                    <a:pt x="698649" y="45143"/>
                  </a:cubicBezTo>
                  <a:cubicBezTo>
                    <a:pt x="698649" y="45143"/>
                    <a:pt x="606625" y="-120501"/>
                    <a:pt x="236319" y="18281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AE55186-B121-8D27-7C54-FA6459AF06C6}"/>
                </a:ext>
              </a:extLst>
            </p:cNvPr>
            <p:cNvSpPr/>
            <p:nvPr userDrawn="1"/>
          </p:nvSpPr>
          <p:spPr>
            <a:xfrm>
              <a:off x="11353724" y="2693346"/>
              <a:ext cx="1043924" cy="669201"/>
            </a:xfrm>
            <a:custGeom>
              <a:avLst/>
              <a:gdLst>
                <a:gd name="connsiteX0" fmla="*/ 633864 w 1043924"/>
                <a:gd name="connsiteY0" fmla="*/ 382085 h 669201"/>
                <a:gd name="connsiteX1" fmla="*/ 0 w 1043924"/>
                <a:gd name="connsiteY1" fmla="*/ 669201 h 669201"/>
                <a:gd name="connsiteX2" fmla="*/ 1043924 w 1043924"/>
                <a:gd name="connsiteY2" fmla="*/ 0 h 669201"/>
                <a:gd name="connsiteX3" fmla="*/ 633864 w 1043924"/>
                <a:gd name="connsiteY3" fmla="*/ 382085 h 6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924" h="669201">
                  <a:moveTo>
                    <a:pt x="633864" y="382085"/>
                  </a:moveTo>
                  <a:cubicBezTo>
                    <a:pt x="633864" y="382085"/>
                    <a:pt x="258404" y="582330"/>
                    <a:pt x="0" y="669201"/>
                  </a:cubicBezTo>
                  <a:cubicBezTo>
                    <a:pt x="0" y="669201"/>
                    <a:pt x="312883" y="112638"/>
                    <a:pt x="1043924" y="0"/>
                  </a:cubicBezTo>
                  <a:cubicBezTo>
                    <a:pt x="1043924" y="736"/>
                    <a:pt x="926133" y="193619"/>
                    <a:pt x="633864" y="382085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81" name="Đồ họa 80">
            <a:extLst>
              <a:ext uri="{FF2B5EF4-FFF2-40B4-BE49-F238E27FC236}">
                <a16:creationId xmlns:a16="http://schemas.microsoft.com/office/drawing/2014/main" id="{0A5A297B-3224-F4FA-C96D-65195E6F3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0282" y="5884306"/>
            <a:ext cx="1104900" cy="1038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8212D1-63D2-FBB7-39D3-9C8DAD8D41E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D44EC-407C-A325-1F6E-86879CF7C286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577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349B1C-6FC9-7E87-D23A-70AD6EFC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3EC9749-7E01-348A-C924-688372CCB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B555DD-E3F4-7DF7-35B8-54A44886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C152C0-E74A-45A4-D7C9-96C015B4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B929C8-281B-5B1E-55D5-A9860007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40B52730-A682-0691-BFA1-B672419CA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80" t="18630" r="6503" b="18630"/>
          <a:stretch/>
        </p:blipFill>
        <p:spPr>
          <a:xfrm>
            <a:off x="7104184" y="0"/>
            <a:ext cx="696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BBF4D1-B18C-673A-3104-AD39260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F470AAC-42E5-9956-1D03-11EBB72D7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09C5351-F880-2690-20DD-1AEE707FD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9306C80-CA9E-E9B6-A447-A190F7939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B833D57-D82E-53B7-716E-3B6081D60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B9ABF1C-BCF1-0EEB-E7E9-75B19B4D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442099B-5634-B913-4749-E14A80D2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71D96A1-18CB-9F03-55B0-E0CEAB76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44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9FD730-04AC-B23C-6086-61C6312C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9E20247-3FB9-7E10-F3A3-D6DC3E84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9D37C4-292D-3BBE-99BD-FB3C1CEF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D4D77C6-EEED-AE89-CD5A-2CF2FF75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27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B1C8B5D-E337-0C6D-4BC7-02AB4E1C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E23929D-5828-FBE1-44CB-26DBE999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718C1A6-E9EA-8E22-C0E5-5A0F8978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8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F7C71C-99B2-95CC-18EC-BE720897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82D9991-4978-210E-7928-619ED817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0A6C4E-9D83-ECFF-9B2C-BE516E0B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C3CF6F-2551-6084-5DEA-E1F6DB7E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4CD76A-A8F1-D7FF-9CD8-2D2B49E7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99B4CB-398F-4264-8904-8D050E11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75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55BB8-EDB7-920C-89BB-F8DF366D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4C12AA5-306D-88F0-1579-558213C21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E62709F-5D7D-337C-B3A2-4B1710FE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C21A5F-1A77-FC47-412D-1D576B5F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E9BDE8-06FF-79BF-A65B-4197B66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0683E0-2315-0C2B-51B7-8968E67F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7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F920C9A-2308-454F-9E64-2A7E80FF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17143" b="17216"/>
          <a:stretch/>
        </p:blipFill>
        <p:spPr>
          <a:xfrm>
            <a:off x="-168329" y="-1"/>
            <a:ext cx="125713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25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45CCA57-7DE0-B37F-CFAD-6B7202BB4772}"/>
              </a:ext>
            </a:extLst>
          </p:cNvPr>
          <p:cNvSpPr txBox="1"/>
          <p:nvPr/>
        </p:nvSpPr>
        <p:spPr>
          <a:xfrm>
            <a:off x="4409480" y="1174364"/>
            <a:ext cx="337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800" dirty="0" err="1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4800" dirty="0">
              <a:solidFill>
                <a:srgbClr val="5D9514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3776153-D5AA-F36B-399F-CA1D4EFE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06" y="2147650"/>
            <a:ext cx="710245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1" y="2463899"/>
            <a:ext cx="2804377" cy="193020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ED2AE6-ECDD-3203-2DB0-F718646BBB81}"/>
              </a:ext>
            </a:extLst>
          </p:cNvPr>
          <p:cNvSpPr txBox="1"/>
          <p:nvPr/>
        </p:nvSpPr>
        <p:spPr>
          <a:xfrm>
            <a:off x="3277861" y="1971499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7C77319-49C3-5FBE-22B0-7BD3AA0AD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38" y="2770434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D8B33C-D357-23A3-76A1-8DD0E82F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7" y="1258636"/>
            <a:ext cx="52978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id="{F9D3E341-6E75-8B66-2AF0-00ED6854A3D4}"/>
              </a:ext>
            </a:extLst>
          </p:cNvPr>
          <p:cNvSpPr txBox="1"/>
          <p:nvPr/>
        </p:nvSpPr>
        <p:spPr>
          <a:xfrm>
            <a:off x="6096000" y="2671461"/>
            <a:ext cx="7527403" cy="187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xanh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nhiều tàu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ang tay đón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gật đầu gọi trăng...</a:t>
            </a:r>
          </a:p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Trần Đăng Khoa)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548F9AB2-1E2C-9A8C-E18E-757317FD2CFE}"/>
              </a:ext>
            </a:extLst>
          </p:cNvPr>
          <p:cNvGrpSpPr/>
          <p:nvPr/>
        </p:nvGrpSpPr>
        <p:grpSpPr>
          <a:xfrm>
            <a:off x="706056" y="152738"/>
            <a:ext cx="1675792" cy="1351044"/>
            <a:chOff x="96598" y="430694"/>
            <a:chExt cx="1885129" cy="151981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872BA18D-8E45-7BC8-48EC-72AF7D59F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F1D1D5E0-8908-54BF-6912-6E7052AFF351}"/>
                </a:ext>
              </a:extLst>
            </p:cNvPr>
            <p:cNvSpPr txBox="1"/>
            <p:nvPr/>
          </p:nvSpPr>
          <p:spPr>
            <a:xfrm>
              <a:off x="402836" y="648704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2ADB817-FB94-5EFA-2364-33CCD533482E}"/>
              </a:ext>
            </a:extLst>
          </p:cNvPr>
          <p:cNvGrpSpPr/>
          <p:nvPr/>
        </p:nvGrpSpPr>
        <p:grpSpPr>
          <a:xfrm>
            <a:off x="2381707" y="432322"/>
            <a:ext cx="8977343" cy="1224180"/>
            <a:chOff x="454957" y="470355"/>
            <a:chExt cx="11066846" cy="1735272"/>
          </a:xfrm>
        </p:grpSpPr>
        <p:grpSp>
          <p:nvGrpSpPr>
            <p:cNvPr id="11" name="Đồ họa 23">
              <a:extLst>
                <a:ext uri="{FF2B5EF4-FFF2-40B4-BE49-F238E27FC236}">
                  <a16:creationId xmlns:a16="http://schemas.microsoft.com/office/drawing/2014/main" id="{53926FD2-BC45-410F-729F-CF0517ED59EA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F09432D-7296-1AB6-AC56-5D944BF26FC1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23">
                <a:extLst>
                  <a:ext uri="{FF2B5EF4-FFF2-40B4-BE49-F238E27FC236}">
                    <a16:creationId xmlns:a16="http://schemas.microsoft.com/office/drawing/2014/main" id="{B6E82555-3956-15E7-34A6-493E684896A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9E947225-9DC1-634A-350E-C2E5EDEEA63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24" name="Đồ họa 23">
                  <a:extLst>
                    <a:ext uri="{FF2B5EF4-FFF2-40B4-BE49-F238E27FC236}">
                      <a16:creationId xmlns:a16="http://schemas.microsoft.com/office/drawing/2014/main" id="{2D33D601-D2C0-50D8-51CA-4734296CCAB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D5FE40D8-8045-1A5E-8813-795B23F29F0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3C928EFA-8ADC-078F-FA35-F90476B0564B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09329985-6C88-1AE1-0242-ECA13E12B33D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C6534979-E793-1CDD-6301-AB11BF27C442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D37A5C2-1C57-BE59-8029-DB8A5C1901E3}"/>
                </a:ext>
              </a:extLst>
            </p:cNvPr>
            <p:cNvSpPr txBox="1"/>
            <p:nvPr/>
          </p:nvSpPr>
          <p:spPr>
            <a:xfrm>
              <a:off x="1151015" y="796664"/>
              <a:ext cx="9717120" cy="82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Chọn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d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thay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ô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vuông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09ED915-76DA-CD1A-0E5F-3D6DEAF4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9"/>
              </a:clrFrom>
              <a:clrTo>
                <a:srgbClr val="F4F4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0" y="2453832"/>
            <a:ext cx="5535008" cy="3332430"/>
          </a:xfrm>
          <a:prstGeom prst="rect">
            <a:avLst/>
          </a:prstGeom>
        </p:spPr>
      </p:pic>
      <p:sp>
        <p:nvSpPr>
          <p:cNvPr id="130" name="Hình chữ nhật: Góc Tròn 129">
            <a:extLst>
              <a:ext uri="{FF2B5EF4-FFF2-40B4-BE49-F238E27FC236}">
                <a16:creationId xmlns:a16="http://schemas.microsoft.com/office/drawing/2014/main" id="{14FA0826-6739-1FCE-F54F-5F12E235BA82}"/>
              </a:ext>
            </a:extLst>
          </p:cNvPr>
          <p:cNvSpPr/>
          <p:nvPr/>
        </p:nvSpPr>
        <p:spPr>
          <a:xfrm>
            <a:off x="6096000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Hình chữ nhật: Góc Tròn 130">
            <a:extLst>
              <a:ext uri="{FF2B5EF4-FFF2-40B4-BE49-F238E27FC236}">
                <a16:creationId xmlns:a16="http://schemas.microsoft.com/office/drawing/2014/main" id="{656EC150-2445-6CFA-A43F-E8B8415077C2}"/>
              </a:ext>
            </a:extLst>
          </p:cNvPr>
          <p:cNvSpPr/>
          <p:nvPr/>
        </p:nvSpPr>
        <p:spPr>
          <a:xfrm>
            <a:off x="6805054" y="2898495"/>
            <a:ext cx="265358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Hình chữ nhật: Góc Tròn 131">
            <a:extLst>
              <a:ext uri="{FF2B5EF4-FFF2-40B4-BE49-F238E27FC236}">
                <a16:creationId xmlns:a16="http://schemas.microsoft.com/office/drawing/2014/main" id="{B008DB3C-A601-72D8-D1A6-707864590DF7}"/>
              </a:ext>
            </a:extLst>
          </p:cNvPr>
          <p:cNvSpPr/>
          <p:nvPr/>
        </p:nvSpPr>
        <p:spPr>
          <a:xfrm>
            <a:off x="8364638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Xe 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chạy như bay đến nơi có đám cháy.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Chim hót 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íu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rít trong vòm cây.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Cây bưởi nhà em quả sai tr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cành.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2405703" y="3003314"/>
            <a:ext cx="742611" cy="789133"/>
            <a:chOff x="2405703" y="3003314"/>
            <a:chExt cx="742611" cy="789133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 rot="5400000">
              <a:off x="2601590" y="280742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3412700" y="3746024"/>
            <a:ext cx="707886" cy="777558"/>
            <a:chOff x="3412700" y="3746024"/>
            <a:chExt cx="707886" cy="77755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6" y="4004261"/>
              <a:ext cx="30062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608587" y="355013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2" name="Nhóm 131">
            <a:extLst>
              <a:ext uri="{FF2B5EF4-FFF2-40B4-BE49-F238E27FC236}">
                <a16:creationId xmlns:a16="http://schemas.microsoft.com/office/drawing/2014/main" id="{092BC4B7-E3EF-26EB-8CFF-D81442DDDFD7}"/>
              </a:ext>
            </a:extLst>
          </p:cNvPr>
          <p:cNvGrpSpPr/>
          <p:nvPr/>
        </p:nvGrpSpPr>
        <p:grpSpPr>
          <a:xfrm>
            <a:off x="6638091" y="4263921"/>
            <a:ext cx="387742" cy="1004954"/>
            <a:chOff x="6638091" y="4263921"/>
            <a:chExt cx="387742" cy="100495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F83F0D22-9CD8-E968-0FD2-2C6A9A01330F}"/>
                </a:ext>
              </a:extLst>
            </p:cNvPr>
            <p:cNvSpPr/>
            <p:nvPr/>
          </p:nvSpPr>
          <p:spPr>
            <a:xfrm>
              <a:off x="6728340" y="4749554"/>
              <a:ext cx="297493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Hộp Văn bản 128">
              <a:extLst>
                <a:ext uri="{FF2B5EF4-FFF2-40B4-BE49-F238E27FC236}">
                  <a16:creationId xmlns:a16="http://schemas.microsoft.com/office/drawing/2014/main" id="{98FBB49A-39C6-0DE9-0876-2F0791F5F327}"/>
                </a:ext>
              </a:extLst>
            </p:cNvPr>
            <p:cNvSpPr txBox="1"/>
            <p:nvPr/>
          </p:nvSpPr>
          <p:spPr>
            <a:xfrm>
              <a:off x="6638091" y="4263921"/>
              <a:ext cx="31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~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Hoa thược dược nở rực rỡ trong vườn.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Những hàng liễu rủ thướt tha bên hồ.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Nước ngập mênh mông.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4106826" y="3214013"/>
            <a:ext cx="618212" cy="790248"/>
            <a:chOff x="2674718" y="3273126"/>
            <a:chExt cx="473596" cy="790248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>
              <a:off x="2790433" y="3355488"/>
              <a:ext cx="242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5619607" y="3733334"/>
            <a:ext cx="758043" cy="800878"/>
            <a:chOff x="3607801" y="3722704"/>
            <a:chExt cx="758043" cy="80087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F9EF9113-5C48-5773-76DC-64C9A8CA7102}"/>
              </a:ext>
            </a:extLst>
          </p:cNvPr>
          <p:cNvGrpSpPr/>
          <p:nvPr/>
        </p:nvGrpSpPr>
        <p:grpSpPr>
          <a:xfrm>
            <a:off x="2015675" y="4461545"/>
            <a:ext cx="866421" cy="800878"/>
            <a:chOff x="3607801" y="3722704"/>
            <a:chExt cx="758043" cy="80087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06706C0-CE3F-058B-41BC-CB057BC6714E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C311EDC-E3BF-9FB5-AEA7-CFFFA83F7135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E6E8A963-F8F3-657F-BEA5-5BDABF7F2E9B}"/>
              </a:ext>
            </a:extLst>
          </p:cNvPr>
          <p:cNvGrpSpPr/>
          <p:nvPr/>
        </p:nvGrpSpPr>
        <p:grpSpPr>
          <a:xfrm>
            <a:off x="1605737" y="2389547"/>
            <a:ext cx="8980524" cy="3769075"/>
            <a:chOff x="1776527" y="1103868"/>
            <a:chExt cx="8980524" cy="3769075"/>
          </a:xfrm>
        </p:grpSpPr>
        <p:grpSp>
          <p:nvGrpSpPr>
            <p:cNvPr id="4" name="Đồ họa 5">
              <a:extLst>
                <a:ext uri="{FF2B5EF4-FFF2-40B4-BE49-F238E27FC236}">
                  <a16:creationId xmlns:a16="http://schemas.microsoft.com/office/drawing/2014/main" id="{D85206AB-32FF-314D-81DD-5A0AD4BC7C6B}"/>
                </a:ext>
              </a:extLst>
            </p:cNvPr>
            <p:cNvGrpSpPr/>
            <p:nvPr/>
          </p:nvGrpSpPr>
          <p:grpSpPr>
            <a:xfrm>
              <a:off x="1776527" y="1103868"/>
              <a:ext cx="8980524" cy="3769075"/>
              <a:chOff x="1786359" y="856745"/>
              <a:chExt cx="8980524" cy="37690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AB734AA2-5632-1907-81E7-077FC295D169}"/>
                  </a:ext>
                </a:extLst>
              </p:cNvPr>
              <p:cNvSpPr/>
              <p:nvPr/>
            </p:nvSpPr>
            <p:spPr>
              <a:xfrm>
                <a:off x="1786359" y="1763532"/>
                <a:ext cx="8844635" cy="2862288"/>
              </a:xfrm>
              <a:custGeom>
                <a:avLst/>
                <a:gdLst>
                  <a:gd name="connsiteX0" fmla="*/ 8343141 w 8844635"/>
                  <a:gd name="connsiteY0" fmla="*/ 3242997 h 3743477"/>
                  <a:gd name="connsiteX1" fmla="*/ 8614919 w 8844635"/>
                  <a:gd name="connsiteY1" fmla="*/ 3455458 h 3743477"/>
                  <a:gd name="connsiteX2" fmla="*/ 356978 w 8844635"/>
                  <a:gd name="connsiteY2" fmla="*/ 3509383 h 3743477"/>
                  <a:gd name="connsiteX3" fmla="*/ 296583 w 8844635"/>
                  <a:gd name="connsiteY3" fmla="*/ 2936708 h 3743477"/>
                  <a:gd name="connsiteX4" fmla="*/ 135889 w 8844635"/>
                  <a:gd name="connsiteY4" fmla="*/ 2853665 h 3743477"/>
                  <a:gd name="connsiteX5" fmla="*/ 319231 w 8844635"/>
                  <a:gd name="connsiteY5" fmla="*/ 2522571 h 3743477"/>
                  <a:gd name="connsiteX6" fmla="*/ 59317 w 8844635"/>
                  <a:gd name="connsiteY6" fmla="*/ 2289619 h 3743477"/>
                  <a:gd name="connsiteX7" fmla="*/ 362370 w 8844635"/>
                  <a:gd name="connsiteY7" fmla="*/ 1975780 h 3743477"/>
                  <a:gd name="connsiteX8" fmla="*/ 260993 w 8844635"/>
                  <a:gd name="connsiteY8" fmla="*/ 1104366 h 3743477"/>
                  <a:gd name="connsiteX9" fmla="*/ 158537 w 8844635"/>
                  <a:gd name="connsiteY9" fmla="*/ 1052599 h 3743477"/>
                  <a:gd name="connsiteX10" fmla="*/ 318152 w 8844635"/>
                  <a:gd name="connsiteY10" fmla="*/ 815333 h 3743477"/>
                  <a:gd name="connsiteX11" fmla="*/ 0 w 8844635"/>
                  <a:gd name="connsiteY11" fmla="*/ 602872 h 3743477"/>
                  <a:gd name="connsiteX12" fmla="*/ 212461 w 8844635"/>
                  <a:gd name="connsiteY12" fmla="*/ 360213 h 3743477"/>
                  <a:gd name="connsiteX13" fmla="*/ 39904 w 8844635"/>
                  <a:gd name="connsiteY13" fmla="*/ 86279 h 3743477"/>
                  <a:gd name="connsiteX14" fmla="*/ 8422949 w 8844635"/>
                  <a:gd name="connsiteY14" fmla="*/ 0 h 3743477"/>
                  <a:gd name="connsiteX15" fmla="*/ 8115582 w 8844635"/>
                  <a:gd name="connsiteY15" fmla="*/ 381783 h 3743477"/>
                  <a:gd name="connsiteX16" fmla="*/ 8624625 w 8844635"/>
                  <a:gd name="connsiteY16" fmla="*/ 627677 h 3743477"/>
                  <a:gd name="connsiteX17" fmla="*/ 8115582 w 8844635"/>
                  <a:gd name="connsiteY17" fmla="*/ 713956 h 3743477"/>
                  <a:gd name="connsiteX18" fmla="*/ 8407850 w 8844635"/>
                  <a:gd name="connsiteY18" fmla="*/ 894062 h 3743477"/>
                  <a:gd name="connsiteX19" fmla="*/ 8435891 w 8844635"/>
                  <a:gd name="connsiteY19" fmla="*/ 2343543 h 3743477"/>
                  <a:gd name="connsiteX20" fmla="*/ 8617076 w 8844635"/>
                  <a:gd name="connsiteY20" fmla="*/ 2524728 h 3743477"/>
                  <a:gd name="connsiteX21" fmla="*/ 8440204 w 8844635"/>
                  <a:gd name="connsiteY21" fmla="*/ 2663852 h 3743477"/>
                  <a:gd name="connsiteX22" fmla="*/ 8844635 w 8844635"/>
                  <a:gd name="connsiteY22" fmla="*/ 2935630 h 3743477"/>
                  <a:gd name="connsiteX23" fmla="*/ 8343141 w 8844635"/>
                  <a:gd name="connsiteY23" fmla="*/ 3242997 h 374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3477">
                    <a:moveTo>
                      <a:pt x="8343141" y="3242997"/>
                    </a:moveTo>
                    <a:cubicBezTo>
                      <a:pt x="8438048" y="3328198"/>
                      <a:pt x="8520012" y="3370258"/>
                      <a:pt x="8614919" y="3455458"/>
                    </a:cubicBezTo>
                    <a:cubicBezTo>
                      <a:pt x="5873416" y="3823221"/>
                      <a:pt x="3103873" y="3836163"/>
                      <a:pt x="356978" y="3509383"/>
                    </a:cubicBezTo>
                    <a:cubicBezTo>
                      <a:pt x="348350" y="3320648"/>
                      <a:pt x="346193" y="3118972"/>
                      <a:pt x="296583" y="2936708"/>
                    </a:cubicBezTo>
                    <a:cubicBezTo>
                      <a:pt x="237266" y="2907589"/>
                      <a:pt x="195205" y="2882784"/>
                      <a:pt x="135889" y="2853665"/>
                    </a:cubicBezTo>
                    <a:cubicBezTo>
                      <a:pt x="201676" y="2740425"/>
                      <a:pt x="253443" y="2635812"/>
                      <a:pt x="319231" y="2522571"/>
                    </a:cubicBezTo>
                    <a:cubicBezTo>
                      <a:pt x="240502" y="2456783"/>
                      <a:pt x="138046" y="2356485"/>
                      <a:pt x="59317" y="2289619"/>
                    </a:cubicBezTo>
                    <a:cubicBezTo>
                      <a:pt x="153145" y="2203340"/>
                      <a:pt x="268542" y="2062059"/>
                      <a:pt x="362370" y="1975780"/>
                    </a:cubicBezTo>
                    <a:cubicBezTo>
                      <a:pt x="324623" y="1675962"/>
                      <a:pt x="298740" y="1403106"/>
                      <a:pt x="260993" y="1104366"/>
                    </a:cubicBezTo>
                    <a:cubicBezTo>
                      <a:pt x="226481" y="1083875"/>
                      <a:pt x="194127" y="1073090"/>
                      <a:pt x="158537" y="1052599"/>
                    </a:cubicBezTo>
                    <a:cubicBezTo>
                      <a:pt x="212461" y="983576"/>
                      <a:pt x="263150" y="885434"/>
                      <a:pt x="318152" y="815333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6" y="1367516"/>
                      <a:pt x="8426184" y="1870089"/>
                      <a:pt x="8435891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4" y="2663852"/>
                    </a:cubicBezTo>
                    <a:cubicBezTo>
                      <a:pt x="8555602" y="2791113"/>
                      <a:pt x="8685020" y="2871999"/>
                      <a:pt x="8844635" y="2935630"/>
                    </a:cubicBezTo>
                    <a:cubicBezTo>
                      <a:pt x="8680706" y="3020830"/>
                      <a:pt x="8508149" y="3157797"/>
                      <a:pt x="8343141" y="3242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4766CBB3-4940-D7FF-AB59-3583953C844F}"/>
                  </a:ext>
                </a:extLst>
              </p:cNvPr>
              <p:cNvSpPr/>
              <p:nvPr/>
            </p:nvSpPr>
            <p:spPr>
              <a:xfrm>
                <a:off x="1893128" y="1408712"/>
                <a:ext cx="8844635" cy="3008764"/>
              </a:xfrm>
              <a:custGeom>
                <a:avLst/>
                <a:gdLst>
                  <a:gd name="connsiteX0" fmla="*/ 8340984 w 8844635"/>
                  <a:gd name="connsiteY0" fmla="*/ 3241919 h 3742399"/>
                  <a:gd name="connsiteX1" fmla="*/ 8612762 w 8844635"/>
                  <a:gd name="connsiteY1" fmla="*/ 3454380 h 3742399"/>
                  <a:gd name="connsiteX2" fmla="*/ 354821 w 8844635"/>
                  <a:gd name="connsiteY2" fmla="*/ 3508304 h 3742399"/>
                  <a:gd name="connsiteX3" fmla="*/ 294426 w 8844635"/>
                  <a:gd name="connsiteY3" fmla="*/ 2935630 h 3742399"/>
                  <a:gd name="connsiteX4" fmla="*/ 133732 w 8844635"/>
                  <a:gd name="connsiteY4" fmla="*/ 2852587 h 3742399"/>
                  <a:gd name="connsiteX5" fmla="*/ 317074 w 8844635"/>
                  <a:gd name="connsiteY5" fmla="*/ 2521492 h 3742399"/>
                  <a:gd name="connsiteX6" fmla="*/ 57160 w 8844635"/>
                  <a:gd name="connsiteY6" fmla="*/ 2288540 h 3742399"/>
                  <a:gd name="connsiteX7" fmla="*/ 360213 w 8844635"/>
                  <a:gd name="connsiteY7" fmla="*/ 1974702 h 3742399"/>
                  <a:gd name="connsiteX8" fmla="*/ 258836 w 8844635"/>
                  <a:gd name="connsiteY8" fmla="*/ 1103288 h 3742399"/>
                  <a:gd name="connsiteX9" fmla="*/ 156380 w 8844635"/>
                  <a:gd name="connsiteY9" fmla="*/ 1051521 h 3742399"/>
                  <a:gd name="connsiteX10" fmla="*/ 315995 w 8844635"/>
                  <a:gd name="connsiteY10" fmla="*/ 814254 h 3742399"/>
                  <a:gd name="connsiteX11" fmla="*/ 0 w 8844635"/>
                  <a:gd name="connsiteY11" fmla="*/ 602872 h 3742399"/>
                  <a:gd name="connsiteX12" fmla="*/ 212461 w 8844635"/>
                  <a:gd name="connsiteY12" fmla="*/ 360213 h 3742399"/>
                  <a:gd name="connsiteX13" fmla="*/ 39904 w 8844635"/>
                  <a:gd name="connsiteY13" fmla="*/ 86279 h 3742399"/>
                  <a:gd name="connsiteX14" fmla="*/ 8422949 w 8844635"/>
                  <a:gd name="connsiteY14" fmla="*/ 0 h 3742399"/>
                  <a:gd name="connsiteX15" fmla="*/ 8115582 w 8844635"/>
                  <a:gd name="connsiteY15" fmla="*/ 381783 h 3742399"/>
                  <a:gd name="connsiteX16" fmla="*/ 8624625 w 8844635"/>
                  <a:gd name="connsiteY16" fmla="*/ 627677 h 3742399"/>
                  <a:gd name="connsiteX17" fmla="*/ 8115582 w 8844635"/>
                  <a:gd name="connsiteY17" fmla="*/ 713956 h 3742399"/>
                  <a:gd name="connsiteX18" fmla="*/ 8407850 w 8844635"/>
                  <a:gd name="connsiteY18" fmla="*/ 894062 h 3742399"/>
                  <a:gd name="connsiteX19" fmla="*/ 8435890 w 8844635"/>
                  <a:gd name="connsiteY19" fmla="*/ 2343543 h 3742399"/>
                  <a:gd name="connsiteX20" fmla="*/ 8617076 w 8844635"/>
                  <a:gd name="connsiteY20" fmla="*/ 2524728 h 3742399"/>
                  <a:gd name="connsiteX21" fmla="*/ 8440205 w 8844635"/>
                  <a:gd name="connsiteY21" fmla="*/ 2663852 h 3742399"/>
                  <a:gd name="connsiteX22" fmla="*/ 8844636 w 8844635"/>
                  <a:gd name="connsiteY22" fmla="*/ 2935630 h 3742399"/>
                  <a:gd name="connsiteX23" fmla="*/ 8340984 w 8844635"/>
                  <a:gd name="connsiteY23" fmla="*/ 3241919 h 374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2399">
                    <a:moveTo>
                      <a:pt x="8340984" y="3241919"/>
                    </a:moveTo>
                    <a:cubicBezTo>
                      <a:pt x="8435890" y="3327119"/>
                      <a:pt x="8517855" y="3369180"/>
                      <a:pt x="8612762" y="3454380"/>
                    </a:cubicBezTo>
                    <a:cubicBezTo>
                      <a:pt x="5871259" y="3822143"/>
                      <a:pt x="3101716" y="3835084"/>
                      <a:pt x="354821" y="3508304"/>
                    </a:cubicBezTo>
                    <a:cubicBezTo>
                      <a:pt x="346193" y="3319570"/>
                      <a:pt x="344036" y="3117893"/>
                      <a:pt x="294426" y="2935630"/>
                    </a:cubicBezTo>
                    <a:cubicBezTo>
                      <a:pt x="235109" y="2906511"/>
                      <a:pt x="193048" y="2881706"/>
                      <a:pt x="133732" y="2852587"/>
                    </a:cubicBezTo>
                    <a:cubicBezTo>
                      <a:pt x="199519" y="2739346"/>
                      <a:pt x="251286" y="2634733"/>
                      <a:pt x="317074" y="2521492"/>
                    </a:cubicBezTo>
                    <a:cubicBezTo>
                      <a:pt x="238345" y="2455705"/>
                      <a:pt x="135889" y="2355406"/>
                      <a:pt x="57160" y="2288540"/>
                    </a:cubicBezTo>
                    <a:cubicBezTo>
                      <a:pt x="150988" y="2202262"/>
                      <a:pt x="266385" y="2060980"/>
                      <a:pt x="360213" y="1974702"/>
                    </a:cubicBezTo>
                    <a:cubicBezTo>
                      <a:pt x="322466" y="1674884"/>
                      <a:pt x="296583" y="1402027"/>
                      <a:pt x="258836" y="1103288"/>
                    </a:cubicBezTo>
                    <a:cubicBezTo>
                      <a:pt x="224324" y="1082797"/>
                      <a:pt x="191970" y="1072012"/>
                      <a:pt x="156380" y="1051521"/>
                    </a:cubicBezTo>
                    <a:cubicBezTo>
                      <a:pt x="210304" y="982498"/>
                      <a:pt x="260993" y="884356"/>
                      <a:pt x="315995" y="814254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7" y="1367516"/>
                      <a:pt x="8426184" y="1870089"/>
                      <a:pt x="8435890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5" y="2663852"/>
                    </a:cubicBezTo>
                    <a:cubicBezTo>
                      <a:pt x="8555602" y="2791113"/>
                      <a:pt x="8685020" y="2871999"/>
                      <a:pt x="8844636" y="2935630"/>
                    </a:cubicBezTo>
                    <a:cubicBezTo>
                      <a:pt x="8678549" y="3019752"/>
                      <a:pt x="8505992" y="3156719"/>
                      <a:pt x="8340984" y="3241919"/>
                    </a:cubicBezTo>
                    <a:close/>
                  </a:path>
                </a:pathLst>
              </a:custGeom>
              <a:solidFill>
                <a:srgbClr val="E0F0F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1FFE4D16-9A2D-A161-D1F3-4A71B56FF18E}"/>
                  </a:ext>
                </a:extLst>
              </p:cNvPr>
              <p:cNvSpPr/>
              <p:nvPr/>
            </p:nvSpPr>
            <p:spPr>
              <a:xfrm>
                <a:off x="1866980" y="1382711"/>
                <a:ext cx="8899903" cy="3034766"/>
              </a:xfrm>
              <a:custGeom>
                <a:avLst/>
                <a:gdLst>
                  <a:gd name="connsiteX0" fmla="*/ 4313117 w 8899903"/>
                  <a:gd name="connsiteY0" fmla="*/ 3794219 h 3794219"/>
                  <a:gd name="connsiteX1" fmla="*/ 377734 w 8899903"/>
                  <a:gd name="connsiteY1" fmla="*/ 3560188 h 3794219"/>
                  <a:gd name="connsiteX2" fmla="*/ 355086 w 8899903"/>
                  <a:gd name="connsiteY2" fmla="*/ 3535383 h 3794219"/>
                  <a:gd name="connsiteX3" fmla="*/ 351850 w 8899903"/>
                  <a:gd name="connsiteY3" fmla="*/ 3465282 h 3794219"/>
                  <a:gd name="connsiteX4" fmla="*/ 297926 w 8899903"/>
                  <a:gd name="connsiteY4" fmla="*/ 2979965 h 3794219"/>
                  <a:gd name="connsiteX5" fmla="*/ 227825 w 8899903"/>
                  <a:gd name="connsiteY5" fmla="*/ 2943296 h 3794219"/>
                  <a:gd name="connsiteX6" fmla="*/ 148017 w 8899903"/>
                  <a:gd name="connsiteY6" fmla="*/ 2901235 h 3794219"/>
                  <a:gd name="connsiteX7" fmla="*/ 133997 w 8899903"/>
                  <a:gd name="connsiteY7" fmla="*/ 2885058 h 3794219"/>
                  <a:gd name="connsiteX8" fmla="*/ 136154 w 8899903"/>
                  <a:gd name="connsiteY8" fmla="*/ 2864567 h 3794219"/>
                  <a:gd name="connsiteX9" fmla="*/ 227825 w 8899903"/>
                  <a:gd name="connsiteY9" fmla="*/ 2699559 h 3794219"/>
                  <a:gd name="connsiteX10" fmla="*/ 308711 w 8899903"/>
                  <a:gd name="connsiteY10" fmla="*/ 2552886 h 3794219"/>
                  <a:gd name="connsiteX11" fmla="*/ 195470 w 8899903"/>
                  <a:gd name="connsiteY11" fmla="*/ 2450430 h 3794219"/>
                  <a:gd name="connsiteX12" fmla="*/ 66052 w 8899903"/>
                  <a:gd name="connsiteY12" fmla="*/ 2333954 h 3794219"/>
                  <a:gd name="connsiteX13" fmla="*/ 56346 w 8899903"/>
                  <a:gd name="connsiteY13" fmla="*/ 2314541 h 3794219"/>
                  <a:gd name="connsiteX14" fmla="*/ 64974 w 8899903"/>
                  <a:gd name="connsiteY14" fmla="*/ 2295128 h 3794219"/>
                  <a:gd name="connsiteX15" fmla="*/ 214883 w 8899903"/>
                  <a:gd name="connsiteY15" fmla="*/ 2139827 h 3794219"/>
                  <a:gd name="connsiteX16" fmla="*/ 358321 w 8899903"/>
                  <a:gd name="connsiteY16" fmla="*/ 1989918 h 3794219"/>
                  <a:gd name="connsiteX17" fmla="*/ 309789 w 8899903"/>
                  <a:gd name="connsiteY17" fmla="*/ 1567153 h 3794219"/>
                  <a:gd name="connsiteX18" fmla="*/ 261258 w 8899903"/>
                  <a:gd name="connsiteY18" fmla="*/ 1144387 h 3794219"/>
                  <a:gd name="connsiteX19" fmla="*/ 223511 w 8899903"/>
                  <a:gd name="connsiteY19" fmla="*/ 1126053 h 3794219"/>
                  <a:gd name="connsiteX20" fmla="*/ 169587 w 8899903"/>
                  <a:gd name="connsiteY20" fmla="*/ 1099091 h 3794219"/>
                  <a:gd name="connsiteX21" fmla="*/ 157723 w 8899903"/>
                  <a:gd name="connsiteY21" fmla="*/ 1081835 h 3794219"/>
                  <a:gd name="connsiteX22" fmla="*/ 163116 w 8899903"/>
                  <a:gd name="connsiteY22" fmla="*/ 1061344 h 3794219"/>
                  <a:gd name="connsiteX23" fmla="*/ 240766 w 8899903"/>
                  <a:gd name="connsiteY23" fmla="*/ 944868 h 3794219"/>
                  <a:gd name="connsiteX24" fmla="*/ 303318 w 8899903"/>
                  <a:gd name="connsiteY24" fmla="*/ 848883 h 3794219"/>
                  <a:gd name="connsiteX25" fmla="*/ 168508 w 8899903"/>
                  <a:gd name="connsiteY25" fmla="*/ 756134 h 3794219"/>
                  <a:gd name="connsiteX26" fmla="*/ 14285 w 8899903"/>
                  <a:gd name="connsiteY26" fmla="*/ 652599 h 3794219"/>
                  <a:gd name="connsiteX27" fmla="*/ 265 w 8899903"/>
                  <a:gd name="connsiteY27" fmla="*/ 633186 h 3794219"/>
                  <a:gd name="connsiteX28" fmla="*/ 7814 w 8899903"/>
                  <a:gd name="connsiteY28" fmla="*/ 610538 h 3794219"/>
                  <a:gd name="connsiteX29" fmla="*/ 112427 w 8899903"/>
                  <a:gd name="connsiteY29" fmla="*/ 490827 h 3794219"/>
                  <a:gd name="connsiteX30" fmla="*/ 204098 w 8899903"/>
                  <a:gd name="connsiteY30" fmla="*/ 384057 h 3794219"/>
                  <a:gd name="connsiteX31" fmla="*/ 129683 w 8899903"/>
                  <a:gd name="connsiteY31" fmla="*/ 261110 h 3794219"/>
                  <a:gd name="connsiteX32" fmla="*/ 46640 w 8899903"/>
                  <a:gd name="connsiteY32" fmla="*/ 128457 h 3794219"/>
                  <a:gd name="connsiteX33" fmla="*/ 43404 w 8899903"/>
                  <a:gd name="connsiteY33" fmla="*/ 100416 h 3794219"/>
                  <a:gd name="connsiteX34" fmla="*/ 68209 w 8899903"/>
                  <a:gd name="connsiteY34" fmla="*/ 86396 h 3794219"/>
                  <a:gd name="connsiteX35" fmla="*/ 8448019 w 8899903"/>
                  <a:gd name="connsiteY35" fmla="*/ 117 h 3794219"/>
                  <a:gd name="connsiteX36" fmla="*/ 8473903 w 8899903"/>
                  <a:gd name="connsiteY36" fmla="*/ 15216 h 3794219"/>
                  <a:gd name="connsiteX37" fmla="*/ 8468510 w 8899903"/>
                  <a:gd name="connsiteY37" fmla="*/ 44335 h 3794219"/>
                  <a:gd name="connsiteX38" fmla="*/ 8317523 w 8899903"/>
                  <a:gd name="connsiteY38" fmla="*/ 231991 h 3794219"/>
                  <a:gd name="connsiteX39" fmla="*/ 8187026 w 8899903"/>
                  <a:gd name="connsiteY39" fmla="*/ 399156 h 3794219"/>
                  <a:gd name="connsiteX40" fmla="*/ 8408115 w 8899903"/>
                  <a:gd name="connsiteY40" fmla="*/ 507004 h 3794219"/>
                  <a:gd name="connsiteX41" fmla="*/ 8662637 w 8899903"/>
                  <a:gd name="connsiteY41" fmla="*/ 629951 h 3794219"/>
                  <a:gd name="connsiteX42" fmla="*/ 8677735 w 8899903"/>
                  <a:gd name="connsiteY42" fmla="*/ 657992 h 3794219"/>
                  <a:gd name="connsiteX43" fmla="*/ 8655087 w 8899903"/>
                  <a:gd name="connsiteY43" fmla="*/ 679561 h 3794219"/>
                  <a:gd name="connsiteX44" fmla="*/ 8402722 w 8899903"/>
                  <a:gd name="connsiteY44" fmla="*/ 722701 h 3794219"/>
                  <a:gd name="connsiteX45" fmla="*/ 8230165 w 8899903"/>
                  <a:gd name="connsiteY45" fmla="*/ 752898 h 3794219"/>
                  <a:gd name="connsiteX46" fmla="*/ 8305659 w 8899903"/>
                  <a:gd name="connsiteY46" fmla="*/ 808979 h 3794219"/>
                  <a:gd name="connsiteX47" fmla="*/ 8443705 w 8899903"/>
                  <a:gd name="connsiteY47" fmla="*/ 894179 h 3794219"/>
                  <a:gd name="connsiteX48" fmla="*/ 8462039 w 8899903"/>
                  <a:gd name="connsiteY48" fmla="*/ 918984 h 3794219"/>
                  <a:gd name="connsiteX49" fmla="*/ 8474981 w 8899903"/>
                  <a:gd name="connsiteY49" fmla="*/ 1623234 h 3794219"/>
                  <a:gd name="connsiteX50" fmla="*/ 8489001 w 8899903"/>
                  <a:gd name="connsiteY50" fmla="*/ 2356602 h 3794219"/>
                  <a:gd name="connsiteX51" fmla="*/ 8573123 w 8899903"/>
                  <a:gd name="connsiteY51" fmla="*/ 2441802 h 3794219"/>
                  <a:gd name="connsiteX52" fmla="*/ 8661558 w 8899903"/>
                  <a:gd name="connsiteY52" fmla="*/ 2530237 h 3794219"/>
                  <a:gd name="connsiteX53" fmla="*/ 8671265 w 8899903"/>
                  <a:gd name="connsiteY53" fmla="*/ 2549650 h 3794219"/>
                  <a:gd name="connsiteX54" fmla="*/ 8662637 w 8899903"/>
                  <a:gd name="connsiteY54" fmla="*/ 2569063 h 3794219"/>
                  <a:gd name="connsiteX55" fmla="*/ 8572044 w 8899903"/>
                  <a:gd name="connsiteY55" fmla="*/ 2640243 h 3794219"/>
                  <a:gd name="connsiteX56" fmla="*/ 8506257 w 8899903"/>
                  <a:gd name="connsiteY56" fmla="*/ 2690931 h 3794219"/>
                  <a:gd name="connsiteX57" fmla="*/ 8883726 w 8899903"/>
                  <a:gd name="connsiteY57" fmla="*/ 2936825 h 3794219"/>
                  <a:gd name="connsiteX58" fmla="*/ 8899903 w 8899903"/>
                  <a:gd name="connsiteY58" fmla="*/ 2959474 h 3794219"/>
                  <a:gd name="connsiteX59" fmla="*/ 8885883 w 8899903"/>
                  <a:gd name="connsiteY59" fmla="*/ 2984279 h 3794219"/>
                  <a:gd name="connsiteX60" fmla="*/ 8636753 w 8899903"/>
                  <a:gd name="connsiteY60" fmla="*/ 3136345 h 3794219"/>
                  <a:gd name="connsiteX61" fmla="*/ 8416743 w 8899903"/>
                  <a:gd name="connsiteY61" fmla="*/ 3273312 h 3794219"/>
                  <a:gd name="connsiteX62" fmla="*/ 8521355 w 8899903"/>
                  <a:gd name="connsiteY62" fmla="*/ 3353120 h 3794219"/>
                  <a:gd name="connsiteX63" fmla="*/ 8659402 w 8899903"/>
                  <a:gd name="connsiteY63" fmla="*/ 3460968 h 3794219"/>
                  <a:gd name="connsiteX64" fmla="*/ 8666951 w 8899903"/>
                  <a:gd name="connsiteY64" fmla="*/ 3487930 h 3794219"/>
                  <a:gd name="connsiteX65" fmla="*/ 8645381 w 8899903"/>
                  <a:gd name="connsiteY65" fmla="*/ 3506264 h 3794219"/>
                  <a:gd name="connsiteX66" fmla="*/ 4313117 w 8899903"/>
                  <a:gd name="connsiteY66" fmla="*/ 3794219 h 3794219"/>
                  <a:gd name="connsiteX67" fmla="*/ 405774 w 8899903"/>
                  <a:gd name="connsiteY67" fmla="*/ 3510578 h 3794219"/>
                  <a:gd name="connsiteX68" fmla="*/ 4313117 w 8899903"/>
                  <a:gd name="connsiteY68" fmla="*/ 3741374 h 3794219"/>
                  <a:gd name="connsiteX69" fmla="*/ 8577437 w 8899903"/>
                  <a:gd name="connsiteY69" fmla="*/ 3462046 h 3794219"/>
                  <a:gd name="connsiteX70" fmla="*/ 8487923 w 8899903"/>
                  <a:gd name="connsiteY70" fmla="*/ 3395181 h 3794219"/>
                  <a:gd name="connsiteX71" fmla="*/ 8349877 w 8899903"/>
                  <a:gd name="connsiteY71" fmla="*/ 3287332 h 3794219"/>
                  <a:gd name="connsiteX72" fmla="*/ 8341250 w 8899903"/>
                  <a:gd name="connsiteY72" fmla="*/ 3264684 h 3794219"/>
                  <a:gd name="connsiteX73" fmla="*/ 8355270 w 8899903"/>
                  <a:gd name="connsiteY73" fmla="*/ 3245272 h 3794219"/>
                  <a:gd name="connsiteX74" fmla="*/ 8604399 w 8899903"/>
                  <a:gd name="connsiteY74" fmla="*/ 3093205 h 3794219"/>
                  <a:gd name="connsiteX75" fmla="*/ 8809310 w 8899903"/>
                  <a:gd name="connsiteY75" fmla="*/ 2964866 h 3794219"/>
                  <a:gd name="connsiteX76" fmla="*/ 8444783 w 8899903"/>
                  <a:gd name="connsiteY76" fmla="*/ 2707108 h 3794219"/>
                  <a:gd name="connsiteX77" fmla="*/ 8438313 w 8899903"/>
                  <a:gd name="connsiteY77" fmla="*/ 2687696 h 3794219"/>
                  <a:gd name="connsiteX78" fmla="*/ 8446940 w 8899903"/>
                  <a:gd name="connsiteY78" fmla="*/ 2669362 h 3794219"/>
                  <a:gd name="connsiteX79" fmla="*/ 8537533 w 8899903"/>
                  <a:gd name="connsiteY79" fmla="*/ 2598182 h 3794219"/>
                  <a:gd name="connsiteX80" fmla="*/ 8601163 w 8899903"/>
                  <a:gd name="connsiteY80" fmla="*/ 2549650 h 3794219"/>
                  <a:gd name="connsiteX81" fmla="*/ 8531062 w 8899903"/>
                  <a:gd name="connsiteY81" fmla="*/ 2477392 h 3794219"/>
                  <a:gd name="connsiteX82" fmla="*/ 8442626 w 8899903"/>
                  <a:gd name="connsiteY82" fmla="*/ 2388956 h 3794219"/>
                  <a:gd name="connsiteX83" fmla="*/ 8433999 w 8899903"/>
                  <a:gd name="connsiteY83" fmla="*/ 2369544 h 3794219"/>
                  <a:gd name="connsiteX84" fmla="*/ 8419978 w 8899903"/>
                  <a:gd name="connsiteY84" fmla="*/ 1624312 h 3794219"/>
                  <a:gd name="connsiteX85" fmla="*/ 8407036 w 8899903"/>
                  <a:gd name="connsiteY85" fmla="*/ 938397 h 3794219"/>
                  <a:gd name="connsiteX86" fmla="*/ 8270069 w 8899903"/>
                  <a:gd name="connsiteY86" fmla="*/ 849961 h 3794219"/>
                  <a:gd name="connsiteX87" fmla="*/ 8132024 w 8899903"/>
                  <a:gd name="connsiteY87" fmla="*/ 764761 h 3794219"/>
                  <a:gd name="connsiteX88" fmla="*/ 8113689 w 8899903"/>
                  <a:gd name="connsiteY88" fmla="*/ 737799 h 3794219"/>
                  <a:gd name="connsiteX89" fmla="*/ 8136338 w 8899903"/>
                  <a:gd name="connsiteY89" fmla="*/ 714073 h 3794219"/>
                  <a:gd name="connsiteX90" fmla="*/ 8389781 w 8899903"/>
                  <a:gd name="connsiteY90" fmla="*/ 670933 h 3794219"/>
                  <a:gd name="connsiteX91" fmla="*/ 8559102 w 8899903"/>
                  <a:gd name="connsiteY91" fmla="*/ 640736 h 3794219"/>
                  <a:gd name="connsiteX92" fmla="*/ 8381153 w 8899903"/>
                  <a:gd name="connsiteY92" fmla="*/ 554457 h 3794219"/>
                  <a:gd name="connsiteX93" fmla="*/ 8127709 w 8899903"/>
                  <a:gd name="connsiteY93" fmla="*/ 432589 h 3794219"/>
                  <a:gd name="connsiteX94" fmla="*/ 8112611 w 8899903"/>
                  <a:gd name="connsiteY94" fmla="*/ 413176 h 3794219"/>
                  <a:gd name="connsiteX95" fmla="*/ 8120161 w 8899903"/>
                  <a:gd name="connsiteY95" fmla="*/ 390528 h 3794219"/>
                  <a:gd name="connsiteX96" fmla="*/ 8271148 w 8899903"/>
                  <a:gd name="connsiteY96" fmla="*/ 202872 h 3794219"/>
                  <a:gd name="connsiteX97" fmla="*/ 8381153 w 8899903"/>
                  <a:gd name="connsiteY97" fmla="*/ 58355 h 3794219"/>
                  <a:gd name="connsiteX98" fmla="*/ 117819 w 8899903"/>
                  <a:gd name="connsiteY98" fmla="*/ 140320 h 3794219"/>
                  <a:gd name="connsiteX99" fmla="*/ 172822 w 8899903"/>
                  <a:gd name="connsiteY99" fmla="*/ 235226 h 3794219"/>
                  <a:gd name="connsiteX100" fmla="*/ 255865 w 8899903"/>
                  <a:gd name="connsiteY100" fmla="*/ 367880 h 3794219"/>
                  <a:gd name="connsiteX101" fmla="*/ 253708 w 8899903"/>
                  <a:gd name="connsiteY101" fmla="*/ 403470 h 3794219"/>
                  <a:gd name="connsiteX102" fmla="*/ 149095 w 8899903"/>
                  <a:gd name="connsiteY102" fmla="*/ 523181 h 3794219"/>
                  <a:gd name="connsiteX103" fmla="*/ 64974 w 8899903"/>
                  <a:gd name="connsiteY103" fmla="*/ 621323 h 3794219"/>
                  <a:gd name="connsiteX104" fmla="*/ 196549 w 8899903"/>
                  <a:gd name="connsiteY104" fmla="*/ 712994 h 3794219"/>
                  <a:gd name="connsiteX105" fmla="*/ 350772 w 8899903"/>
                  <a:gd name="connsiteY105" fmla="*/ 816529 h 3794219"/>
                  <a:gd name="connsiteX106" fmla="*/ 364792 w 8899903"/>
                  <a:gd name="connsiteY106" fmla="*/ 833784 h 3794219"/>
                  <a:gd name="connsiteX107" fmla="*/ 359400 w 8899903"/>
                  <a:gd name="connsiteY107" fmla="*/ 855354 h 3794219"/>
                  <a:gd name="connsiteX108" fmla="*/ 281749 w 8899903"/>
                  <a:gd name="connsiteY108" fmla="*/ 971830 h 3794219"/>
                  <a:gd name="connsiteX109" fmla="*/ 219197 w 8899903"/>
                  <a:gd name="connsiteY109" fmla="*/ 1067815 h 3794219"/>
                  <a:gd name="connsiteX110" fmla="*/ 241845 w 8899903"/>
                  <a:gd name="connsiteY110" fmla="*/ 1078600 h 3794219"/>
                  <a:gd name="connsiteX111" fmla="*/ 295769 w 8899903"/>
                  <a:gd name="connsiteY111" fmla="*/ 1105562 h 3794219"/>
                  <a:gd name="connsiteX112" fmla="*/ 308711 w 8899903"/>
                  <a:gd name="connsiteY112" fmla="*/ 1124975 h 3794219"/>
                  <a:gd name="connsiteX113" fmla="*/ 359400 w 8899903"/>
                  <a:gd name="connsiteY113" fmla="*/ 1560682 h 3794219"/>
                  <a:gd name="connsiteX114" fmla="*/ 410088 w 8899903"/>
                  <a:gd name="connsiteY114" fmla="*/ 1996388 h 3794219"/>
                  <a:gd name="connsiteX115" fmla="*/ 401460 w 8899903"/>
                  <a:gd name="connsiteY115" fmla="*/ 2019037 h 3794219"/>
                  <a:gd name="connsiteX116" fmla="*/ 251551 w 8899903"/>
                  <a:gd name="connsiteY116" fmla="*/ 2174338 h 3794219"/>
                  <a:gd name="connsiteX117" fmla="*/ 119976 w 8899903"/>
                  <a:gd name="connsiteY117" fmla="*/ 2312384 h 3794219"/>
                  <a:gd name="connsiteX118" fmla="*/ 228903 w 8899903"/>
                  <a:gd name="connsiteY118" fmla="*/ 2410526 h 3794219"/>
                  <a:gd name="connsiteX119" fmla="*/ 357243 w 8899903"/>
                  <a:gd name="connsiteY119" fmla="*/ 2525924 h 3794219"/>
                  <a:gd name="connsiteX120" fmla="*/ 362635 w 8899903"/>
                  <a:gd name="connsiteY120" fmla="*/ 2559357 h 3794219"/>
                  <a:gd name="connsiteX121" fmla="*/ 272042 w 8899903"/>
                  <a:gd name="connsiteY121" fmla="*/ 2723286 h 3794219"/>
                  <a:gd name="connsiteX122" fmla="*/ 193313 w 8899903"/>
                  <a:gd name="connsiteY122" fmla="*/ 2865646 h 3794219"/>
                  <a:gd name="connsiteX123" fmla="*/ 250473 w 8899903"/>
                  <a:gd name="connsiteY123" fmla="*/ 2895843 h 3794219"/>
                  <a:gd name="connsiteX124" fmla="*/ 330280 w 8899903"/>
                  <a:gd name="connsiteY124" fmla="*/ 2936825 h 3794219"/>
                  <a:gd name="connsiteX125" fmla="*/ 344301 w 8899903"/>
                  <a:gd name="connsiteY125" fmla="*/ 2953003 h 3794219"/>
                  <a:gd name="connsiteX126" fmla="*/ 403617 w 8899903"/>
                  <a:gd name="connsiteY126" fmla="*/ 3460968 h 3794219"/>
                  <a:gd name="connsiteX127" fmla="*/ 405774 w 8899903"/>
                  <a:gd name="connsiteY127" fmla="*/ 3510578 h 3794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8899903" h="3794219">
                    <a:moveTo>
                      <a:pt x="4313117" y="3794219"/>
                    </a:moveTo>
                    <a:cubicBezTo>
                      <a:pt x="3002760" y="3794219"/>
                      <a:pt x="1689169" y="3716568"/>
                      <a:pt x="377734" y="3560188"/>
                    </a:cubicBezTo>
                    <a:cubicBezTo>
                      <a:pt x="364792" y="3559110"/>
                      <a:pt x="355086" y="3548325"/>
                      <a:pt x="355086" y="3535383"/>
                    </a:cubicBezTo>
                    <a:cubicBezTo>
                      <a:pt x="354007" y="3511657"/>
                      <a:pt x="352929" y="3489008"/>
                      <a:pt x="351850" y="3465282"/>
                    </a:cubicBezTo>
                    <a:cubicBezTo>
                      <a:pt x="345379" y="3302431"/>
                      <a:pt x="338908" y="3133109"/>
                      <a:pt x="297926" y="2979965"/>
                    </a:cubicBezTo>
                    <a:cubicBezTo>
                      <a:pt x="272042" y="2967023"/>
                      <a:pt x="249394" y="2955159"/>
                      <a:pt x="227825" y="2943296"/>
                    </a:cubicBezTo>
                    <a:cubicBezTo>
                      <a:pt x="203020" y="2930355"/>
                      <a:pt x="177136" y="2916334"/>
                      <a:pt x="148017" y="2901235"/>
                    </a:cubicBezTo>
                    <a:cubicBezTo>
                      <a:pt x="141546" y="2898000"/>
                      <a:pt x="136154" y="2892608"/>
                      <a:pt x="133997" y="2885058"/>
                    </a:cubicBezTo>
                    <a:cubicBezTo>
                      <a:pt x="131840" y="2878587"/>
                      <a:pt x="132918" y="2871038"/>
                      <a:pt x="136154" y="2864567"/>
                    </a:cubicBezTo>
                    <a:cubicBezTo>
                      <a:pt x="168508" y="2808486"/>
                      <a:pt x="198706" y="2752405"/>
                      <a:pt x="227825" y="2699559"/>
                    </a:cubicBezTo>
                    <a:cubicBezTo>
                      <a:pt x="253708" y="2652106"/>
                      <a:pt x="279592" y="2602496"/>
                      <a:pt x="308711" y="2552886"/>
                    </a:cubicBezTo>
                    <a:cubicBezTo>
                      <a:pt x="273121" y="2522688"/>
                      <a:pt x="233217" y="2486020"/>
                      <a:pt x="195470" y="2450430"/>
                    </a:cubicBezTo>
                    <a:cubicBezTo>
                      <a:pt x="151252" y="2409448"/>
                      <a:pt x="104878" y="2367386"/>
                      <a:pt x="66052" y="2333954"/>
                    </a:cubicBezTo>
                    <a:cubicBezTo>
                      <a:pt x="60660" y="2329640"/>
                      <a:pt x="56346" y="2322090"/>
                      <a:pt x="56346" y="2314541"/>
                    </a:cubicBezTo>
                    <a:cubicBezTo>
                      <a:pt x="56346" y="2306992"/>
                      <a:pt x="59581" y="2299442"/>
                      <a:pt x="64974" y="2295128"/>
                    </a:cubicBezTo>
                    <a:cubicBezTo>
                      <a:pt x="111349" y="2253068"/>
                      <a:pt x="164194" y="2194829"/>
                      <a:pt x="214883" y="2139827"/>
                    </a:cubicBezTo>
                    <a:cubicBezTo>
                      <a:pt x="263415" y="2086981"/>
                      <a:pt x="313025" y="2033057"/>
                      <a:pt x="358321" y="1989918"/>
                    </a:cubicBezTo>
                    <a:cubicBezTo>
                      <a:pt x="339987" y="1844323"/>
                      <a:pt x="324888" y="1703041"/>
                      <a:pt x="309789" y="1567153"/>
                    </a:cubicBezTo>
                    <a:cubicBezTo>
                      <a:pt x="294691" y="1430185"/>
                      <a:pt x="278513" y="1289982"/>
                      <a:pt x="261258" y="1144387"/>
                    </a:cubicBezTo>
                    <a:cubicBezTo>
                      <a:pt x="248316" y="1137916"/>
                      <a:pt x="236453" y="1131445"/>
                      <a:pt x="223511" y="1126053"/>
                    </a:cubicBezTo>
                    <a:cubicBezTo>
                      <a:pt x="206255" y="1118504"/>
                      <a:pt x="188999" y="1109876"/>
                      <a:pt x="169587" y="1099091"/>
                    </a:cubicBezTo>
                    <a:cubicBezTo>
                      <a:pt x="163116" y="1094777"/>
                      <a:pt x="158802" y="1088306"/>
                      <a:pt x="157723" y="1081835"/>
                    </a:cubicBezTo>
                    <a:cubicBezTo>
                      <a:pt x="156645" y="1074286"/>
                      <a:pt x="157723" y="1066736"/>
                      <a:pt x="163116" y="1061344"/>
                    </a:cubicBezTo>
                    <a:cubicBezTo>
                      <a:pt x="188999" y="1027911"/>
                      <a:pt x="215961" y="985850"/>
                      <a:pt x="240766" y="944868"/>
                    </a:cubicBezTo>
                    <a:cubicBezTo>
                      <a:pt x="261258" y="912513"/>
                      <a:pt x="281749" y="879081"/>
                      <a:pt x="303318" y="848883"/>
                    </a:cubicBezTo>
                    <a:cubicBezTo>
                      <a:pt x="258022" y="822999"/>
                      <a:pt x="212726" y="788488"/>
                      <a:pt x="168508" y="756134"/>
                    </a:cubicBezTo>
                    <a:cubicBezTo>
                      <a:pt x="116741" y="717308"/>
                      <a:pt x="63895" y="678483"/>
                      <a:pt x="14285" y="652599"/>
                    </a:cubicBezTo>
                    <a:cubicBezTo>
                      <a:pt x="6736" y="648285"/>
                      <a:pt x="1343" y="641814"/>
                      <a:pt x="265" y="633186"/>
                    </a:cubicBezTo>
                    <a:cubicBezTo>
                      <a:pt x="-814" y="624559"/>
                      <a:pt x="1343" y="617009"/>
                      <a:pt x="7814" y="610538"/>
                    </a:cubicBezTo>
                    <a:cubicBezTo>
                      <a:pt x="42326" y="577105"/>
                      <a:pt x="77916" y="532888"/>
                      <a:pt x="112427" y="490827"/>
                    </a:cubicBezTo>
                    <a:cubicBezTo>
                      <a:pt x="142625" y="454158"/>
                      <a:pt x="172822" y="416411"/>
                      <a:pt x="204098" y="384057"/>
                    </a:cubicBezTo>
                    <a:cubicBezTo>
                      <a:pt x="173901" y="344153"/>
                      <a:pt x="151252" y="302092"/>
                      <a:pt x="129683" y="261110"/>
                    </a:cubicBezTo>
                    <a:cubicBezTo>
                      <a:pt x="103799" y="213657"/>
                      <a:pt x="80073" y="168360"/>
                      <a:pt x="46640" y="128457"/>
                    </a:cubicBezTo>
                    <a:cubicBezTo>
                      <a:pt x="40169" y="120907"/>
                      <a:pt x="39090" y="109044"/>
                      <a:pt x="43404" y="100416"/>
                    </a:cubicBezTo>
                    <a:cubicBezTo>
                      <a:pt x="47718" y="90710"/>
                      <a:pt x="58503" y="85317"/>
                      <a:pt x="68209" y="86396"/>
                    </a:cubicBezTo>
                    <a:cubicBezTo>
                      <a:pt x="2850694" y="248168"/>
                      <a:pt x="5669848" y="219049"/>
                      <a:pt x="8448019" y="117"/>
                    </a:cubicBezTo>
                    <a:cubicBezTo>
                      <a:pt x="8458804" y="-961"/>
                      <a:pt x="8469588" y="5510"/>
                      <a:pt x="8473903" y="15216"/>
                    </a:cubicBezTo>
                    <a:cubicBezTo>
                      <a:pt x="8478216" y="24922"/>
                      <a:pt x="8476060" y="36786"/>
                      <a:pt x="8468510" y="44335"/>
                    </a:cubicBezTo>
                    <a:cubicBezTo>
                      <a:pt x="8409194" y="103652"/>
                      <a:pt x="8362819" y="168360"/>
                      <a:pt x="8317523" y="231991"/>
                    </a:cubicBezTo>
                    <a:cubicBezTo>
                      <a:pt x="8277619" y="288072"/>
                      <a:pt x="8236637" y="345232"/>
                      <a:pt x="8187026" y="399156"/>
                    </a:cubicBezTo>
                    <a:cubicBezTo>
                      <a:pt x="8262520" y="434746"/>
                      <a:pt x="8335857" y="471414"/>
                      <a:pt x="8408115" y="507004"/>
                    </a:cubicBezTo>
                    <a:cubicBezTo>
                      <a:pt x="8491158" y="547986"/>
                      <a:pt x="8576358" y="590047"/>
                      <a:pt x="8662637" y="629951"/>
                    </a:cubicBezTo>
                    <a:cubicBezTo>
                      <a:pt x="8673422" y="634265"/>
                      <a:pt x="8678814" y="646128"/>
                      <a:pt x="8677735" y="657992"/>
                    </a:cubicBezTo>
                    <a:cubicBezTo>
                      <a:pt x="8675579" y="669855"/>
                      <a:pt x="8666951" y="678483"/>
                      <a:pt x="8655087" y="679561"/>
                    </a:cubicBezTo>
                    <a:cubicBezTo>
                      <a:pt x="8574201" y="690346"/>
                      <a:pt x="8486844" y="706523"/>
                      <a:pt x="8402722" y="722701"/>
                    </a:cubicBezTo>
                    <a:cubicBezTo>
                      <a:pt x="8345563" y="733485"/>
                      <a:pt x="8287325" y="744270"/>
                      <a:pt x="8230165" y="752898"/>
                    </a:cubicBezTo>
                    <a:cubicBezTo>
                      <a:pt x="8258206" y="770154"/>
                      <a:pt x="8281933" y="790645"/>
                      <a:pt x="8305659" y="808979"/>
                    </a:cubicBezTo>
                    <a:cubicBezTo>
                      <a:pt x="8347720" y="843491"/>
                      <a:pt x="8387624" y="875845"/>
                      <a:pt x="8443705" y="894179"/>
                    </a:cubicBezTo>
                    <a:cubicBezTo>
                      <a:pt x="8454490" y="897415"/>
                      <a:pt x="8460961" y="907121"/>
                      <a:pt x="8462039" y="918984"/>
                    </a:cubicBezTo>
                    <a:cubicBezTo>
                      <a:pt x="8466353" y="1149780"/>
                      <a:pt x="8470667" y="1385967"/>
                      <a:pt x="8474981" y="1623234"/>
                    </a:cubicBezTo>
                    <a:cubicBezTo>
                      <a:pt x="8479295" y="1865892"/>
                      <a:pt x="8483608" y="2117179"/>
                      <a:pt x="8489001" y="2356602"/>
                    </a:cubicBezTo>
                    <a:cubicBezTo>
                      <a:pt x="8518120" y="2382485"/>
                      <a:pt x="8546161" y="2412683"/>
                      <a:pt x="8573123" y="2441802"/>
                    </a:cubicBezTo>
                    <a:cubicBezTo>
                      <a:pt x="8601163" y="2473078"/>
                      <a:pt x="8631361" y="2504354"/>
                      <a:pt x="8661558" y="2530237"/>
                    </a:cubicBezTo>
                    <a:cubicBezTo>
                      <a:pt x="8666951" y="2535630"/>
                      <a:pt x="8670186" y="2542101"/>
                      <a:pt x="8671265" y="2549650"/>
                    </a:cubicBezTo>
                    <a:cubicBezTo>
                      <a:pt x="8671265" y="2557199"/>
                      <a:pt x="8668029" y="2564749"/>
                      <a:pt x="8662637" y="2569063"/>
                    </a:cubicBezTo>
                    <a:cubicBezTo>
                      <a:pt x="8631361" y="2597103"/>
                      <a:pt x="8601163" y="2618673"/>
                      <a:pt x="8572044" y="2640243"/>
                    </a:cubicBezTo>
                    <a:cubicBezTo>
                      <a:pt x="8549396" y="2656420"/>
                      <a:pt x="8527827" y="2672597"/>
                      <a:pt x="8506257" y="2690931"/>
                    </a:cubicBezTo>
                    <a:cubicBezTo>
                      <a:pt x="8606556" y="2795544"/>
                      <a:pt x="8724111" y="2872117"/>
                      <a:pt x="8883726" y="2936825"/>
                    </a:cubicBezTo>
                    <a:cubicBezTo>
                      <a:pt x="8893432" y="2941139"/>
                      <a:pt x="8899903" y="2949767"/>
                      <a:pt x="8899903" y="2959474"/>
                    </a:cubicBezTo>
                    <a:cubicBezTo>
                      <a:pt x="8899903" y="2969180"/>
                      <a:pt x="8894511" y="2978886"/>
                      <a:pt x="8885883" y="2984279"/>
                    </a:cubicBezTo>
                    <a:cubicBezTo>
                      <a:pt x="8804997" y="3026339"/>
                      <a:pt x="8719796" y="3082421"/>
                      <a:pt x="8636753" y="3136345"/>
                    </a:cubicBezTo>
                    <a:cubicBezTo>
                      <a:pt x="8564495" y="3183798"/>
                      <a:pt x="8490080" y="3233408"/>
                      <a:pt x="8416743" y="3273312"/>
                    </a:cubicBezTo>
                    <a:cubicBezTo>
                      <a:pt x="8453411" y="3303510"/>
                      <a:pt x="8487923" y="3328315"/>
                      <a:pt x="8521355" y="3353120"/>
                    </a:cubicBezTo>
                    <a:cubicBezTo>
                      <a:pt x="8565574" y="3384396"/>
                      <a:pt x="8610870" y="3417829"/>
                      <a:pt x="8659402" y="3460968"/>
                    </a:cubicBezTo>
                    <a:cubicBezTo>
                      <a:pt x="8666951" y="3467439"/>
                      <a:pt x="8670186" y="3478224"/>
                      <a:pt x="8666951" y="3487930"/>
                    </a:cubicBezTo>
                    <a:cubicBezTo>
                      <a:pt x="8663715" y="3497636"/>
                      <a:pt x="8655087" y="3505186"/>
                      <a:pt x="8645381" y="3506264"/>
                    </a:cubicBezTo>
                    <a:cubicBezTo>
                      <a:pt x="7212078" y="3698234"/>
                      <a:pt x="5764754" y="3794219"/>
                      <a:pt x="4313117" y="3794219"/>
                    </a:cubicBezTo>
                    <a:close/>
                    <a:moveTo>
                      <a:pt x="405774" y="3510578"/>
                    </a:moveTo>
                    <a:cubicBezTo>
                      <a:pt x="1707503" y="3664801"/>
                      <a:pt x="3012467" y="3741374"/>
                      <a:pt x="4313117" y="3741374"/>
                    </a:cubicBezTo>
                    <a:cubicBezTo>
                      <a:pt x="5744263" y="3741374"/>
                      <a:pt x="7167860" y="3648624"/>
                      <a:pt x="8577437" y="3462046"/>
                    </a:cubicBezTo>
                    <a:cubicBezTo>
                      <a:pt x="8547239" y="3438320"/>
                      <a:pt x="8518120" y="3416750"/>
                      <a:pt x="8487923" y="3395181"/>
                    </a:cubicBezTo>
                    <a:cubicBezTo>
                      <a:pt x="8443705" y="3363905"/>
                      <a:pt x="8398409" y="3330472"/>
                      <a:pt x="8349877" y="3287332"/>
                    </a:cubicBezTo>
                    <a:cubicBezTo>
                      <a:pt x="8343406" y="3281940"/>
                      <a:pt x="8340171" y="3273312"/>
                      <a:pt x="8341250" y="3264684"/>
                    </a:cubicBezTo>
                    <a:cubicBezTo>
                      <a:pt x="8342328" y="3256056"/>
                      <a:pt x="8347720" y="3248507"/>
                      <a:pt x="8355270" y="3245272"/>
                    </a:cubicBezTo>
                    <a:cubicBezTo>
                      <a:pt x="8437234" y="3203210"/>
                      <a:pt x="8522434" y="3147130"/>
                      <a:pt x="8604399" y="3093205"/>
                    </a:cubicBezTo>
                    <a:cubicBezTo>
                      <a:pt x="8672343" y="3048988"/>
                      <a:pt x="8741366" y="3003691"/>
                      <a:pt x="8809310" y="2964866"/>
                    </a:cubicBezTo>
                    <a:cubicBezTo>
                      <a:pt x="8658323" y="2898000"/>
                      <a:pt x="8544004" y="2817114"/>
                      <a:pt x="8444783" y="2707108"/>
                    </a:cubicBezTo>
                    <a:cubicBezTo>
                      <a:pt x="8440469" y="2701716"/>
                      <a:pt x="8437234" y="2695245"/>
                      <a:pt x="8438313" y="2687696"/>
                    </a:cubicBezTo>
                    <a:cubicBezTo>
                      <a:pt x="8438313" y="2681225"/>
                      <a:pt x="8441548" y="2674754"/>
                      <a:pt x="8446940" y="2669362"/>
                    </a:cubicBezTo>
                    <a:cubicBezTo>
                      <a:pt x="8478216" y="2641321"/>
                      <a:pt x="8508414" y="2619752"/>
                      <a:pt x="8537533" y="2598182"/>
                    </a:cubicBezTo>
                    <a:cubicBezTo>
                      <a:pt x="8559102" y="2582005"/>
                      <a:pt x="8579594" y="2566906"/>
                      <a:pt x="8601163" y="2549650"/>
                    </a:cubicBezTo>
                    <a:cubicBezTo>
                      <a:pt x="8576358" y="2527002"/>
                      <a:pt x="8553710" y="2501119"/>
                      <a:pt x="8531062" y="2477392"/>
                    </a:cubicBezTo>
                    <a:cubicBezTo>
                      <a:pt x="8503022" y="2447194"/>
                      <a:pt x="8472824" y="2414840"/>
                      <a:pt x="8442626" y="2388956"/>
                    </a:cubicBezTo>
                    <a:cubicBezTo>
                      <a:pt x="8437234" y="2384642"/>
                      <a:pt x="8433999" y="2377093"/>
                      <a:pt x="8433999" y="2369544"/>
                    </a:cubicBezTo>
                    <a:cubicBezTo>
                      <a:pt x="8428606" y="2125806"/>
                      <a:pt x="8424292" y="1871285"/>
                      <a:pt x="8419978" y="1624312"/>
                    </a:cubicBezTo>
                    <a:cubicBezTo>
                      <a:pt x="8415664" y="1393517"/>
                      <a:pt x="8411351" y="1162722"/>
                      <a:pt x="8407036" y="938397"/>
                    </a:cubicBezTo>
                    <a:cubicBezTo>
                      <a:pt x="8350955" y="915749"/>
                      <a:pt x="8309973" y="882316"/>
                      <a:pt x="8270069" y="849961"/>
                    </a:cubicBezTo>
                    <a:cubicBezTo>
                      <a:pt x="8228009" y="815450"/>
                      <a:pt x="8188105" y="783096"/>
                      <a:pt x="8132024" y="764761"/>
                    </a:cubicBezTo>
                    <a:cubicBezTo>
                      <a:pt x="8120161" y="760447"/>
                      <a:pt x="8112611" y="749663"/>
                      <a:pt x="8113689" y="737799"/>
                    </a:cubicBezTo>
                    <a:cubicBezTo>
                      <a:pt x="8114768" y="725936"/>
                      <a:pt x="8124474" y="716230"/>
                      <a:pt x="8136338" y="714073"/>
                    </a:cubicBezTo>
                    <a:cubicBezTo>
                      <a:pt x="8218302" y="703288"/>
                      <a:pt x="8305659" y="687111"/>
                      <a:pt x="8389781" y="670933"/>
                    </a:cubicBezTo>
                    <a:cubicBezTo>
                      <a:pt x="8445862" y="660149"/>
                      <a:pt x="8503022" y="650442"/>
                      <a:pt x="8559102" y="640736"/>
                    </a:cubicBezTo>
                    <a:cubicBezTo>
                      <a:pt x="8498707" y="611617"/>
                      <a:pt x="8439391" y="582498"/>
                      <a:pt x="8381153" y="554457"/>
                    </a:cubicBezTo>
                    <a:cubicBezTo>
                      <a:pt x="8299188" y="513475"/>
                      <a:pt x="8213988" y="471414"/>
                      <a:pt x="8127709" y="432589"/>
                    </a:cubicBezTo>
                    <a:cubicBezTo>
                      <a:pt x="8120161" y="429353"/>
                      <a:pt x="8114768" y="421804"/>
                      <a:pt x="8112611" y="413176"/>
                    </a:cubicBezTo>
                    <a:cubicBezTo>
                      <a:pt x="8111532" y="404548"/>
                      <a:pt x="8113689" y="395920"/>
                      <a:pt x="8120161" y="390528"/>
                    </a:cubicBezTo>
                    <a:cubicBezTo>
                      <a:pt x="8179477" y="331211"/>
                      <a:pt x="8225852" y="266502"/>
                      <a:pt x="8271148" y="202872"/>
                    </a:cubicBezTo>
                    <a:cubicBezTo>
                      <a:pt x="8305659" y="154340"/>
                      <a:pt x="8340171" y="105808"/>
                      <a:pt x="8381153" y="58355"/>
                    </a:cubicBezTo>
                    <a:cubicBezTo>
                      <a:pt x="5641807" y="268659"/>
                      <a:pt x="2861479" y="296700"/>
                      <a:pt x="117819" y="140320"/>
                    </a:cubicBezTo>
                    <a:cubicBezTo>
                      <a:pt x="138311" y="171596"/>
                      <a:pt x="155566" y="203950"/>
                      <a:pt x="172822" y="235226"/>
                    </a:cubicBezTo>
                    <a:cubicBezTo>
                      <a:pt x="198706" y="282680"/>
                      <a:pt x="222432" y="327976"/>
                      <a:pt x="255865" y="367880"/>
                    </a:cubicBezTo>
                    <a:cubicBezTo>
                      <a:pt x="264493" y="378665"/>
                      <a:pt x="263415" y="393763"/>
                      <a:pt x="253708" y="403470"/>
                    </a:cubicBezTo>
                    <a:cubicBezTo>
                      <a:pt x="219197" y="436903"/>
                      <a:pt x="183607" y="481120"/>
                      <a:pt x="149095" y="523181"/>
                    </a:cubicBezTo>
                    <a:cubicBezTo>
                      <a:pt x="122133" y="556614"/>
                      <a:pt x="93014" y="591126"/>
                      <a:pt x="64974" y="621323"/>
                    </a:cubicBezTo>
                    <a:cubicBezTo>
                      <a:pt x="109192" y="647207"/>
                      <a:pt x="153409" y="680640"/>
                      <a:pt x="196549" y="712994"/>
                    </a:cubicBezTo>
                    <a:cubicBezTo>
                      <a:pt x="248316" y="750741"/>
                      <a:pt x="301161" y="790645"/>
                      <a:pt x="350772" y="816529"/>
                    </a:cubicBezTo>
                    <a:cubicBezTo>
                      <a:pt x="357243" y="819764"/>
                      <a:pt x="362635" y="826235"/>
                      <a:pt x="364792" y="833784"/>
                    </a:cubicBezTo>
                    <a:cubicBezTo>
                      <a:pt x="366949" y="841334"/>
                      <a:pt x="364792" y="848883"/>
                      <a:pt x="359400" y="855354"/>
                    </a:cubicBezTo>
                    <a:cubicBezTo>
                      <a:pt x="333516" y="888787"/>
                      <a:pt x="306554" y="930848"/>
                      <a:pt x="281749" y="971830"/>
                    </a:cubicBezTo>
                    <a:cubicBezTo>
                      <a:pt x="261258" y="1004184"/>
                      <a:pt x="240766" y="1037617"/>
                      <a:pt x="219197" y="1067815"/>
                    </a:cubicBezTo>
                    <a:cubicBezTo>
                      <a:pt x="226746" y="1071051"/>
                      <a:pt x="234296" y="1075364"/>
                      <a:pt x="241845" y="1078600"/>
                    </a:cubicBezTo>
                    <a:cubicBezTo>
                      <a:pt x="259101" y="1086149"/>
                      <a:pt x="277435" y="1094777"/>
                      <a:pt x="295769" y="1105562"/>
                    </a:cubicBezTo>
                    <a:cubicBezTo>
                      <a:pt x="302240" y="1109876"/>
                      <a:pt x="307632" y="1116347"/>
                      <a:pt x="308711" y="1124975"/>
                    </a:cubicBezTo>
                    <a:cubicBezTo>
                      <a:pt x="327045" y="1274884"/>
                      <a:pt x="343222" y="1420479"/>
                      <a:pt x="359400" y="1560682"/>
                    </a:cubicBezTo>
                    <a:cubicBezTo>
                      <a:pt x="375577" y="1700884"/>
                      <a:pt x="391754" y="1846479"/>
                      <a:pt x="410088" y="1996388"/>
                    </a:cubicBezTo>
                    <a:cubicBezTo>
                      <a:pt x="411167" y="2005016"/>
                      <a:pt x="407931" y="2013644"/>
                      <a:pt x="401460" y="2019037"/>
                    </a:cubicBezTo>
                    <a:cubicBezTo>
                      <a:pt x="355086" y="2061097"/>
                      <a:pt x="302240" y="2119336"/>
                      <a:pt x="251551" y="2174338"/>
                    </a:cubicBezTo>
                    <a:cubicBezTo>
                      <a:pt x="207333" y="2222870"/>
                      <a:pt x="162037" y="2272480"/>
                      <a:pt x="119976" y="2312384"/>
                    </a:cubicBezTo>
                    <a:cubicBezTo>
                      <a:pt x="154488" y="2342582"/>
                      <a:pt x="192235" y="2377093"/>
                      <a:pt x="228903" y="2410526"/>
                    </a:cubicBezTo>
                    <a:cubicBezTo>
                      <a:pt x="273121" y="2451508"/>
                      <a:pt x="318417" y="2492491"/>
                      <a:pt x="357243" y="2525924"/>
                    </a:cubicBezTo>
                    <a:cubicBezTo>
                      <a:pt x="366949" y="2534551"/>
                      <a:pt x="369106" y="2548572"/>
                      <a:pt x="362635" y="2559357"/>
                    </a:cubicBezTo>
                    <a:cubicBezTo>
                      <a:pt x="330280" y="2615437"/>
                      <a:pt x="300083" y="2670440"/>
                      <a:pt x="272042" y="2723286"/>
                    </a:cubicBezTo>
                    <a:cubicBezTo>
                      <a:pt x="247237" y="2769661"/>
                      <a:pt x="221354" y="2817114"/>
                      <a:pt x="193313" y="2865646"/>
                    </a:cubicBezTo>
                    <a:cubicBezTo>
                      <a:pt x="213804" y="2876430"/>
                      <a:pt x="232139" y="2886137"/>
                      <a:pt x="250473" y="2895843"/>
                    </a:cubicBezTo>
                    <a:cubicBezTo>
                      <a:pt x="275278" y="2908785"/>
                      <a:pt x="300083" y="2922805"/>
                      <a:pt x="330280" y="2936825"/>
                    </a:cubicBezTo>
                    <a:cubicBezTo>
                      <a:pt x="336751" y="2940061"/>
                      <a:pt x="342144" y="2946532"/>
                      <a:pt x="344301" y="2953003"/>
                    </a:cubicBezTo>
                    <a:cubicBezTo>
                      <a:pt x="389597" y="3114775"/>
                      <a:pt x="396068" y="3291646"/>
                      <a:pt x="403617" y="3460968"/>
                    </a:cubicBezTo>
                    <a:cubicBezTo>
                      <a:pt x="403617" y="3478224"/>
                      <a:pt x="404696" y="3494401"/>
                      <a:pt x="405774" y="3510578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5">
                <a:extLst>
                  <a:ext uri="{FF2B5EF4-FFF2-40B4-BE49-F238E27FC236}">
                    <a16:creationId xmlns:a16="http://schemas.microsoft.com/office/drawing/2014/main" id="{486AEA81-AA8E-9E31-C571-E84C34FDA2F2}"/>
                  </a:ext>
                </a:extLst>
              </p:cNvPr>
              <p:cNvGrpSpPr/>
              <p:nvPr/>
            </p:nvGrpSpPr>
            <p:grpSpPr>
              <a:xfrm>
                <a:off x="5536166" y="856745"/>
                <a:ext cx="1345849" cy="1159420"/>
                <a:chOff x="5536166" y="856745"/>
                <a:chExt cx="1345849" cy="1159420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76FB9B7C-44FC-FE7A-DE0A-800A808B11E7}"/>
                    </a:ext>
                  </a:extLst>
                </p:cNvPr>
                <p:cNvSpPr/>
                <p:nvPr/>
              </p:nvSpPr>
              <p:spPr>
                <a:xfrm>
                  <a:off x="5537245" y="1381749"/>
                  <a:ext cx="1344771" cy="634417"/>
                </a:xfrm>
                <a:custGeom>
                  <a:avLst/>
                  <a:gdLst>
                    <a:gd name="connsiteX0" fmla="*/ 1333081 w 1344771"/>
                    <a:gd name="connsiteY0" fmla="*/ 38825 h 634417"/>
                    <a:gd name="connsiteX1" fmla="*/ 1234939 w 1344771"/>
                    <a:gd name="connsiteY1" fmla="*/ 21570 h 634417"/>
                    <a:gd name="connsiteX2" fmla="*/ 1103364 w 1344771"/>
                    <a:gd name="connsiteY2" fmla="*/ 11863 h 634417"/>
                    <a:gd name="connsiteX3" fmla="*/ 1055911 w 1344771"/>
                    <a:gd name="connsiteY3" fmla="*/ 8628 h 634417"/>
                    <a:gd name="connsiteX4" fmla="*/ 175869 w 1344771"/>
                    <a:gd name="connsiteY4" fmla="*/ 8628 h 634417"/>
                    <a:gd name="connsiteX5" fmla="*/ 175869 w 1344771"/>
                    <a:gd name="connsiteY5" fmla="*/ 0 h 634417"/>
                    <a:gd name="connsiteX6" fmla="*/ 54000 w 1344771"/>
                    <a:gd name="connsiteY6" fmla="*/ 7549 h 634417"/>
                    <a:gd name="connsiteX7" fmla="*/ 11939 w 1344771"/>
                    <a:gd name="connsiteY7" fmla="*/ 25884 h 634417"/>
                    <a:gd name="connsiteX8" fmla="*/ 4390 w 1344771"/>
                    <a:gd name="connsiteY8" fmla="*/ 130496 h 634417"/>
                    <a:gd name="connsiteX9" fmla="*/ 9783 w 1344771"/>
                    <a:gd name="connsiteY9" fmla="*/ 262071 h 634417"/>
                    <a:gd name="connsiteX10" fmla="*/ 20567 w 1344771"/>
                    <a:gd name="connsiteY10" fmla="*/ 531692 h 634417"/>
                    <a:gd name="connsiteX11" fmla="*/ 32430 w 1344771"/>
                    <a:gd name="connsiteY11" fmla="*/ 587773 h 634417"/>
                    <a:gd name="connsiteX12" fmla="*/ 96061 w 1344771"/>
                    <a:gd name="connsiteY12" fmla="*/ 612578 h 634417"/>
                    <a:gd name="connsiteX13" fmla="*/ 1270529 w 1344771"/>
                    <a:gd name="connsiteY13" fmla="*/ 612578 h 634417"/>
                    <a:gd name="connsiteX14" fmla="*/ 1321217 w 1344771"/>
                    <a:gd name="connsiteY14" fmla="*/ 595322 h 634417"/>
                    <a:gd name="connsiteX15" fmla="*/ 1333081 w 1344771"/>
                    <a:gd name="connsiteY15" fmla="*/ 538163 h 634417"/>
                    <a:gd name="connsiteX16" fmla="*/ 1340630 w 1344771"/>
                    <a:gd name="connsiteY16" fmla="*/ 156380 h 634417"/>
                    <a:gd name="connsiteX17" fmla="*/ 1343865 w 1344771"/>
                    <a:gd name="connsiteY17" fmla="*/ 64709 h 634417"/>
                    <a:gd name="connsiteX18" fmla="*/ 1333081 w 1344771"/>
                    <a:gd name="connsiteY18" fmla="*/ 38825 h 63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44771" h="634417">
                      <a:moveTo>
                        <a:pt x="1333081" y="38825"/>
                      </a:moveTo>
                      <a:cubicBezTo>
                        <a:pt x="1315825" y="17256"/>
                        <a:pt x="1259744" y="22648"/>
                        <a:pt x="1234939" y="21570"/>
                      </a:cubicBezTo>
                      <a:cubicBezTo>
                        <a:pt x="1190721" y="18334"/>
                        <a:pt x="1147582" y="15099"/>
                        <a:pt x="1103364" y="11863"/>
                      </a:cubicBezTo>
                      <a:cubicBezTo>
                        <a:pt x="1087187" y="10785"/>
                        <a:pt x="1072088" y="9706"/>
                        <a:pt x="1055911" y="8628"/>
                      </a:cubicBezTo>
                      <a:lnTo>
                        <a:pt x="175869" y="8628"/>
                      </a:lnTo>
                      <a:lnTo>
                        <a:pt x="175869" y="0"/>
                      </a:lnTo>
                      <a:cubicBezTo>
                        <a:pt x="134886" y="2157"/>
                        <a:pt x="94983" y="5392"/>
                        <a:pt x="54000" y="7549"/>
                      </a:cubicBezTo>
                      <a:cubicBezTo>
                        <a:pt x="37823" y="8628"/>
                        <a:pt x="21646" y="12942"/>
                        <a:pt x="11939" y="25884"/>
                      </a:cubicBezTo>
                      <a:cubicBezTo>
                        <a:pt x="-8552" y="51767"/>
                        <a:pt x="3312" y="100299"/>
                        <a:pt x="4390" y="130496"/>
                      </a:cubicBezTo>
                      <a:cubicBezTo>
                        <a:pt x="6547" y="174714"/>
                        <a:pt x="7626" y="218932"/>
                        <a:pt x="9783" y="262071"/>
                      </a:cubicBezTo>
                      <a:cubicBezTo>
                        <a:pt x="13018" y="352664"/>
                        <a:pt x="16253" y="442178"/>
                        <a:pt x="20567" y="531692"/>
                      </a:cubicBezTo>
                      <a:cubicBezTo>
                        <a:pt x="21646" y="551105"/>
                        <a:pt x="22724" y="571596"/>
                        <a:pt x="32430" y="587773"/>
                      </a:cubicBezTo>
                      <a:cubicBezTo>
                        <a:pt x="45372" y="609343"/>
                        <a:pt x="73413" y="611500"/>
                        <a:pt x="96061" y="612578"/>
                      </a:cubicBezTo>
                      <a:cubicBezTo>
                        <a:pt x="486472" y="641697"/>
                        <a:pt x="879039" y="641697"/>
                        <a:pt x="1270529" y="612578"/>
                      </a:cubicBezTo>
                      <a:cubicBezTo>
                        <a:pt x="1286706" y="611500"/>
                        <a:pt x="1309354" y="609343"/>
                        <a:pt x="1321217" y="595322"/>
                      </a:cubicBezTo>
                      <a:cubicBezTo>
                        <a:pt x="1334159" y="581302"/>
                        <a:pt x="1332002" y="556497"/>
                        <a:pt x="1333081" y="538163"/>
                      </a:cubicBezTo>
                      <a:cubicBezTo>
                        <a:pt x="1336316" y="410902"/>
                        <a:pt x="1340630" y="283641"/>
                        <a:pt x="1340630" y="156380"/>
                      </a:cubicBezTo>
                      <a:cubicBezTo>
                        <a:pt x="1340630" y="135889"/>
                        <a:pt x="1347101" y="94906"/>
                        <a:pt x="1343865" y="64709"/>
                      </a:cubicBezTo>
                      <a:cubicBezTo>
                        <a:pt x="1341709" y="55003"/>
                        <a:pt x="1338473" y="45296"/>
                        <a:pt x="1333081" y="388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8E33CDE-B20D-CAC6-7BA4-BC518EABCAAA}"/>
                    </a:ext>
                  </a:extLst>
                </p:cNvPr>
                <p:cNvSpPr/>
                <p:nvPr/>
              </p:nvSpPr>
              <p:spPr>
                <a:xfrm>
                  <a:off x="5536166" y="856745"/>
                  <a:ext cx="1344771" cy="1159420"/>
                </a:xfrm>
                <a:custGeom>
                  <a:avLst/>
                  <a:gdLst>
                    <a:gd name="connsiteX0" fmla="*/ 1343865 w 1344771"/>
                    <a:gd name="connsiteY0" fmla="*/ 590791 h 1159420"/>
                    <a:gd name="connsiteX1" fmla="*/ 1335238 w 1344771"/>
                    <a:gd name="connsiteY1" fmla="*/ 562751 h 1159420"/>
                    <a:gd name="connsiteX2" fmla="*/ 1237096 w 1344771"/>
                    <a:gd name="connsiteY2" fmla="*/ 545495 h 1159420"/>
                    <a:gd name="connsiteX3" fmla="*/ 1105521 w 1344771"/>
                    <a:gd name="connsiteY3" fmla="*/ 535788 h 1159420"/>
                    <a:gd name="connsiteX4" fmla="*/ 861784 w 1344771"/>
                    <a:gd name="connsiteY4" fmla="*/ 521768 h 1159420"/>
                    <a:gd name="connsiteX5" fmla="*/ 844528 w 1344771"/>
                    <a:gd name="connsiteY5" fmla="*/ 379408 h 1159420"/>
                    <a:gd name="connsiteX6" fmla="*/ 908159 w 1344771"/>
                    <a:gd name="connsiteY6" fmla="*/ 191752 h 1159420"/>
                    <a:gd name="connsiteX7" fmla="*/ 849921 w 1344771"/>
                    <a:gd name="connsiteY7" fmla="*/ 39686 h 1159420"/>
                    <a:gd name="connsiteX8" fmla="*/ 684913 w 1344771"/>
                    <a:gd name="connsiteY8" fmla="*/ 13803 h 1159420"/>
                    <a:gd name="connsiteX9" fmla="*/ 680599 w 1344771"/>
                    <a:gd name="connsiteY9" fmla="*/ 15960 h 1159420"/>
                    <a:gd name="connsiteX10" fmla="*/ 550102 w 1344771"/>
                    <a:gd name="connsiteY10" fmla="*/ 13803 h 1159420"/>
                    <a:gd name="connsiteX11" fmla="*/ 441176 w 1344771"/>
                    <a:gd name="connsiteY11" fmla="*/ 151849 h 1159420"/>
                    <a:gd name="connsiteX12" fmla="*/ 465981 w 1344771"/>
                    <a:gd name="connsiteY12" fmla="*/ 371859 h 1159420"/>
                    <a:gd name="connsiteX13" fmla="*/ 465981 w 1344771"/>
                    <a:gd name="connsiteY13" fmla="*/ 371859 h 1159420"/>
                    <a:gd name="connsiteX14" fmla="*/ 431469 w 1344771"/>
                    <a:gd name="connsiteY14" fmla="*/ 514219 h 1159420"/>
                    <a:gd name="connsiteX15" fmla="*/ 320385 w 1344771"/>
                    <a:gd name="connsiteY15" fmla="*/ 517454 h 1159420"/>
                    <a:gd name="connsiteX16" fmla="*/ 54000 w 1344771"/>
                    <a:gd name="connsiteY16" fmla="*/ 532553 h 1159420"/>
                    <a:gd name="connsiteX17" fmla="*/ 11939 w 1344771"/>
                    <a:gd name="connsiteY17" fmla="*/ 550887 h 1159420"/>
                    <a:gd name="connsiteX18" fmla="*/ 4390 w 1344771"/>
                    <a:gd name="connsiteY18" fmla="*/ 655500 h 1159420"/>
                    <a:gd name="connsiteX19" fmla="*/ 9783 w 1344771"/>
                    <a:gd name="connsiteY19" fmla="*/ 787075 h 1159420"/>
                    <a:gd name="connsiteX20" fmla="*/ 20567 w 1344771"/>
                    <a:gd name="connsiteY20" fmla="*/ 1056696 h 1159420"/>
                    <a:gd name="connsiteX21" fmla="*/ 32431 w 1344771"/>
                    <a:gd name="connsiteY21" fmla="*/ 1112777 h 1159420"/>
                    <a:gd name="connsiteX22" fmla="*/ 96061 w 1344771"/>
                    <a:gd name="connsiteY22" fmla="*/ 1137582 h 1159420"/>
                    <a:gd name="connsiteX23" fmla="*/ 1270529 w 1344771"/>
                    <a:gd name="connsiteY23" fmla="*/ 1137582 h 1159420"/>
                    <a:gd name="connsiteX24" fmla="*/ 1321218 w 1344771"/>
                    <a:gd name="connsiteY24" fmla="*/ 1120326 h 1159420"/>
                    <a:gd name="connsiteX25" fmla="*/ 1333081 w 1344771"/>
                    <a:gd name="connsiteY25" fmla="*/ 1063166 h 1159420"/>
                    <a:gd name="connsiteX26" fmla="*/ 1340630 w 1344771"/>
                    <a:gd name="connsiteY26" fmla="*/ 681384 h 1159420"/>
                    <a:gd name="connsiteX27" fmla="*/ 1343865 w 1344771"/>
                    <a:gd name="connsiteY27" fmla="*/ 590791 h 1159420"/>
                    <a:gd name="connsiteX28" fmla="*/ 739915 w 1344771"/>
                    <a:gd name="connsiteY28" fmla="*/ 67727 h 1159420"/>
                    <a:gd name="connsiteX29" fmla="*/ 798153 w 1344771"/>
                    <a:gd name="connsiteY29" fmla="*/ 82826 h 1159420"/>
                    <a:gd name="connsiteX30" fmla="*/ 842371 w 1344771"/>
                    <a:gd name="connsiteY30" fmla="*/ 184203 h 1159420"/>
                    <a:gd name="connsiteX31" fmla="*/ 784133 w 1344771"/>
                    <a:gd name="connsiteY31" fmla="*/ 352446 h 1159420"/>
                    <a:gd name="connsiteX32" fmla="*/ 779819 w 1344771"/>
                    <a:gd name="connsiteY32" fmla="*/ 368624 h 1159420"/>
                    <a:gd name="connsiteX33" fmla="*/ 778741 w 1344771"/>
                    <a:gd name="connsiteY33" fmla="*/ 378330 h 1159420"/>
                    <a:gd name="connsiteX34" fmla="*/ 794918 w 1344771"/>
                    <a:gd name="connsiteY34" fmla="*/ 518533 h 1159420"/>
                    <a:gd name="connsiteX35" fmla="*/ 794918 w 1344771"/>
                    <a:gd name="connsiteY35" fmla="*/ 518533 h 1159420"/>
                    <a:gd name="connsiteX36" fmla="*/ 728052 w 1344771"/>
                    <a:gd name="connsiteY36" fmla="*/ 516376 h 1159420"/>
                    <a:gd name="connsiteX37" fmla="*/ 711875 w 1344771"/>
                    <a:gd name="connsiteY37" fmla="*/ 379408 h 1159420"/>
                    <a:gd name="connsiteX38" fmla="*/ 775505 w 1344771"/>
                    <a:gd name="connsiteY38" fmla="*/ 191752 h 1159420"/>
                    <a:gd name="connsiteX39" fmla="*/ 739915 w 1344771"/>
                    <a:gd name="connsiteY39" fmla="*/ 67727 h 1159420"/>
                    <a:gd name="connsiteX40" fmla="*/ 637459 w 1344771"/>
                    <a:gd name="connsiteY40" fmla="*/ 201459 h 1159420"/>
                    <a:gd name="connsiteX41" fmla="*/ 679520 w 1344771"/>
                    <a:gd name="connsiteY41" fmla="*/ 97924 h 1159420"/>
                    <a:gd name="connsiteX42" fmla="*/ 708639 w 1344771"/>
                    <a:gd name="connsiteY42" fmla="*/ 185282 h 1159420"/>
                    <a:gd name="connsiteX43" fmla="*/ 660108 w 1344771"/>
                    <a:gd name="connsiteY43" fmla="*/ 334112 h 1159420"/>
                    <a:gd name="connsiteX44" fmla="*/ 637459 w 1344771"/>
                    <a:gd name="connsiteY44" fmla="*/ 201459 h 1159420"/>
                    <a:gd name="connsiteX45" fmla="*/ 652558 w 1344771"/>
                    <a:gd name="connsiteY45" fmla="*/ 449510 h 1159420"/>
                    <a:gd name="connsiteX46" fmla="*/ 660108 w 1344771"/>
                    <a:gd name="connsiteY46" fmla="*/ 515297 h 1159420"/>
                    <a:gd name="connsiteX47" fmla="*/ 637459 w 1344771"/>
                    <a:gd name="connsiteY47" fmla="*/ 515297 h 1159420"/>
                    <a:gd name="connsiteX48" fmla="*/ 637459 w 1344771"/>
                    <a:gd name="connsiteY48" fmla="*/ 515297 h 1159420"/>
                    <a:gd name="connsiteX49" fmla="*/ 652558 w 1344771"/>
                    <a:gd name="connsiteY49" fmla="*/ 449510 h 1159420"/>
                    <a:gd name="connsiteX50" fmla="*/ 536082 w 1344771"/>
                    <a:gd name="connsiteY50" fmla="*/ 363231 h 1159420"/>
                    <a:gd name="connsiteX51" fmla="*/ 502649 w 1344771"/>
                    <a:gd name="connsiteY51" fmla="*/ 201459 h 1159420"/>
                    <a:gd name="connsiteX52" fmla="*/ 557652 w 1344771"/>
                    <a:gd name="connsiteY52" fmla="*/ 86061 h 1159420"/>
                    <a:gd name="connsiteX53" fmla="*/ 616968 w 1344771"/>
                    <a:gd name="connsiteY53" fmla="*/ 66648 h 1159420"/>
                    <a:gd name="connsiteX54" fmla="*/ 616968 w 1344771"/>
                    <a:gd name="connsiteY54" fmla="*/ 66648 h 1159420"/>
                    <a:gd name="connsiteX55" fmla="*/ 575986 w 1344771"/>
                    <a:gd name="connsiteY55" fmla="*/ 151849 h 1159420"/>
                    <a:gd name="connsiteX56" fmla="*/ 600791 w 1344771"/>
                    <a:gd name="connsiteY56" fmla="*/ 371859 h 1159420"/>
                    <a:gd name="connsiteX57" fmla="*/ 600791 w 1344771"/>
                    <a:gd name="connsiteY57" fmla="*/ 371859 h 1159420"/>
                    <a:gd name="connsiteX58" fmla="*/ 566280 w 1344771"/>
                    <a:gd name="connsiteY58" fmla="*/ 514219 h 1159420"/>
                    <a:gd name="connsiteX59" fmla="*/ 501571 w 1344771"/>
                    <a:gd name="connsiteY59" fmla="*/ 514219 h 1159420"/>
                    <a:gd name="connsiteX60" fmla="*/ 530690 w 1344771"/>
                    <a:gd name="connsiteY60" fmla="*/ 390193 h 1159420"/>
                    <a:gd name="connsiteX61" fmla="*/ 530690 w 1344771"/>
                    <a:gd name="connsiteY61" fmla="*/ 389115 h 1159420"/>
                    <a:gd name="connsiteX62" fmla="*/ 536082 w 1344771"/>
                    <a:gd name="connsiteY62" fmla="*/ 363231 h 1159420"/>
                    <a:gd name="connsiteX63" fmla="*/ 363525 w 1344771"/>
                    <a:gd name="connsiteY63" fmla="*/ 1096599 h 1159420"/>
                    <a:gd name="connsiteX64" fmla="*/ 334406 w 1344771"/>
                    <a:gd name="connsiteY64" fmla="*/ 1095521 h 1159420"/>
                    <a:gd name="connsiteX65" fmla="*/ 294502 w 1344771"/>
                    <a:gd name="connsiteY65" fmla="*/ 1093364 h 1159420"/>
                    <a:gd name="connsiteX66" fmla="*/ 79884 w 1344771"/>
                    <a:gd name="connsiteY66" fmla="*/ 1078265 h 1159420"/>
                    <a:gd name="connsiteX67" fmla="*/ 61550 w 1344771"/>
                    <a:gd name="connsiteY67" fmla="*/ 588634 h 1159420"/>
                    <a:gd name="connsiteX68" fmla="*/ 418527 w 1344771"/>
                    <a:gd name="connsiteY68" fmla="*/ 571378 h 1159420"/>
                    <a:gd name="connsiteX69" fmla="*/ 487550 w 1344771"/>
                    <a:gd name="connsiteY69" fmla="*/ 570300 h 1159420"/>
                    <a:gd name="connsiteX70" fmla="*/ 552259 w 1344771"/>
                    <a:gd name="connsiteY70" fmla="*/ 570300 h 1159420"/>
                    <a:gd name="connsiteX71" fmla="*/ 426077 w 1344771"/>
                    <a:gd name="connsiteY71" fmla="*/ 1097678 h 1159420"/>
                    <a:gd name="connsiteX72" fmla="*/ 363525 w 1344771"/>
                    <a:gd name="connsiteY72" fmla="*/ 1096599 h 1159420"/>
                    <a:gd name="connsiteX73" fmla="*/ 817566 w 1344771"/>
                    <a:gd name="connsiteY73" fmla="*/ 1098756 h 1159420"/>
                    <a:gd name="connsiteX74" fmla="*/ 807860 w 1344771"/>
                    <a:gd name="connsiteY74" fmla="*/ 1098756 h 1159420"/>
                    <a:gd name="connsiteX75" fmla="*/ 740994 w 1344771"/>
                    <a:gd name="connsiteY75" fmla="*/ 1098756 h 1159420"/>
                    <a:gd name="connsiteX76" fmla="*/ 497257 w 1344771"/>
                    <a:gd name="connsiteY76" fmla="*/ 1098756 h 1159420"/>
                    <a:gd name="connsiteX77" fmla="*/ 623439 w 1344771"/>
                    <a:gd name="connsiteY77" fmla="*/ 571378 h 1159420"/>
                    <a:gd name="connsiteX78" fmla="*/ 666578 w 1344771"/>
                    <a:gd name="connsiteY78" fmla="*/ 571378 h 1159420"/>
                    <a:gd name="connsiteX79" fmla="*/ 733445 w 1344771"/>
                    <a:gd name="connsiteY79" fmla="*/ 573535 h 1159420"/>
                    <a:gd name="connsiteX80" fmla="*/ 800310 w 1344771"/>
                    <a:gd name="connsiteY80" fmla="*/ 575692 h 1159420"/>
                    <a:gd name="connsiteX81" fmla="*/ 800310 w 1344771"/>
                    <a:gd name="connsiteY81" fmla="*/ 575692 h 1159420"/>
                    <a:gd name="connsiteX82" fmla="*/ 873647 w 1344771"/>
                    <a:gd name="connsiteY82" fmla="*/ 1098756 h 1159420"/>
                    <a:gd name="connsiteX83" fmla="*/ 817566 w 1344771"/>
                    <a:gd name="connsiteY83" fmla="*/ 1098756 h 1159420"/>
                    <a:gd name="connsiteX84" fmla="*/ 1277000 w 1344771"/>
                    <a:gd name="connsiteY84" fmla="*/ 1075030 h 1159420"/>
                    <a:gd name="connsiteX85" fmla="*/ 1061303 w 1344771"/>
                    <a:gd name="connsiteY85" fmla="*/ 1093364 h 1159420"/>
                    <a:gd name="connsiteX86" fmla="*/ 941592 w 1344771"/>
                    <a:gd name="connsiteY86" fmla="*/ 1096599 h 1159420"/>
                    <a:gd name="connsiteX87" fmla="*/ 869333 w 1344771"/>
                    <a:gd name="connsiteY87" fmla="*/ 577849 h 1159420"/>
                    <a:gd name="connsiteX88" fmla="*/ 1032184 w 1344771"/>
                    <a:gd name="connsiteY88" fmla="*/ 586477 h 1159420"/>
                    <a:gd name="connsiteX89" fmla="*/ 1284549 w 1344771"/>
                    <a:gd name="connsiteY89" fmla="*/ 605890 h 1159420"/>
                    <a:gd name="connsiteX90" fmla="*/ 1277000 w 1344771"/>
                    <a:gd name="connsiteY90" fmla="*/ 1075030 h 115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344771" h="1159420">
                      <a:moveTo>
                        <a:pt x="1343865" y="590791"/>
                      </a:moveTo>
                      <a:cubicBezTo>
                        <a:pt x="1342787" y="578928"/>
                        <a:pt x="1339552" y="569221"/>
                        <a:pt x="1335238" y="562751"/>
                      </a:cubicBezTo>
                      <a:cubicBezTo>
                        <a:pt x="1317982" y="541181"/>
                        <a:pt x="1261901" y="546573"/>
                        <a:pt x="1237096" y="545495"/>
                      </a:cubicBezTo>
                      <a:cubicBezTo>
                        <a:pt x="1192878" y="542259"/>
                        <a:pt x="1149739" y="539024"/>
                        <a:pt x="1105521" y="535788"/>
                      </a:cubicBezTo>
                      <a:cubicBezTo>
                        <a:pt x="1024635" y="530396"/>
                        <a:pt x="942670" y="525004"/>
                        <a:pt x="861784" y="521768"/>
                      </a:cubicBezTo>
                      <a:cubicBezTo>
                        <a:pt x="856391" y="474315"/>
                        <a:pt x="849921" y="426862"/>
                        <a:pt x="844528" y="379408"/>
                      </a:cubicBezTo>
                      <a:cubicBezTo>
                        <a:pt x="875804" y="321170"/>
                        <a:pt x="904923" y="259697"/>
                        <a:pt x="908159" y="191752"/>
                      </a:cubicBezTo>
                      <a:cubicBezTo>
                        <a:pt x="910316" y="136750"/>
                        <a:pt x="889824" y="77433"/>
                        <a:pt x="849921" y="39686"/>
                      </a:cubicBezTo>
                      <a:cubicBezTo>
                        <a:pt x="804624" y="-2374"/>
                        <a:pt x="740994" y="-11002"/>
                        <a:pt x="684913" y="13803"/>
                      </a:cubicBezTo>
                      <a:cubicBezTo>
                        <a:pt x="683834" y="13803"/>
                        <a:pt x="682756" y="14881"/>
                        <a:pt x="680599" y="15960"/>
                      </a:cubicBezTo>
                      <a:cubicBezTo>
                        <a:pt x="640695" y="-4531"/>
                        <a:pt x="593242" y="-4531"/>
                        <a:pt x="550102" y="13803"/>
                      </a:cubicBezTo>
                      <a:cubicBezTo>
                        <a:pt x="492943" y="38608"/>
                        <a:pt x="455196" y="92532"/>
                        <a:pt x="441176" y="151849"/>
                      </a:cubicBezTo>
                      <a:cubicBezTo>
                        <a:pt x="423920" y="226264"/>
                        <a:pt x="442254" y="300679"/>
                        <a:pt x="465981" y="371859"/>
                      </a:cubicBezTo>
                      <a:cubicBezTo>
                        <a:pt x="465981" y="371859"/>
                        <a:pt x="465981" y="371859"/>
                        <a:pt x="465981" y="371859"/>
                      </a:cubicBezTo>
                      <a:cubicBezTo>
                        <a:pt x="454117" y="419312"/>
                        <a:pt x="443332" y="466766"/>
                        <a:pt x="431469" y="514219"/>
                      </a:cubicBezTo>
                      <a:cubicBezTo>
                        <a:pt x="394801" y="515297"/>
                        <a:pt x="357054" y="515297"/>
                        <a:pt x="320385" y="517454"/>
                      </a:cubicBezTo>
                      <a:cubicBezTo>
                        <a:pt x="231950" y="520690"/>
                        <a:pt x="142436" y="527161"/>
                        <a:pt x="54000" y="532553"/>
                      </a:cubicBezTo>
                      <a:cubicBezTo>
                        <a:pt x="37823" y="533631"/>
                        <a:pt x="21646" y="537945"/>
                        <a:pt x="11939" y="550887"/>
                      </a:cubicBezTo>
                      <a:cubicBezTo>
                        <a:pt x="-8552" y="576771"/>
                        <a:pt x="3312" y="625303"/>
                        <a:pt x="4390" y="655500"/>
                      </a:cubicBezTo>
                      <a:cubicBezTo>
                        <a:pt x="6547" y="699718"/>
                        <a:pt x="7626" y="743936"/>
                        <a:pt x="9783" y="787075"/>
                      </a:cubicBezTo>
                      <a:cubicBezTo>
                        <a:pt x="13018" y="877667"/>
                        <a:pt x="16254" y="967181"/>
                        <a:pt x="20567" y="1056696"/>
                      </a:cubicBezTo>
                      <a:cubicBezTo>
                        <a:pt x="21646" y="1076108"/>
                        <a:pt x="22724" y="1096599"/>
                        <a:pt x="32431" y="1112777"/>
                      </a:cubicBezTo>
                      <a:cubicBezTo>
                        <a:pt x="45372" y="1134346"/>
                        <a:pt x="73413" y="1136503"/>
                        <a:pt x="96061" y="1137582"/>
                      </a:cubicBezTo>
                      <a:cubicBezTo>
                        <a:pt x="486472" y="1166701"/>
                        <a:pt x="879040" y="1166701"/>
                        <a:pt x="1270529" y="1137582"/>
                      </a:cubicBezTo>
                      <a:cubicBezTo>
                        <a:pt x="1286706" y="1136503"/>
                        <a:pt x="1309354" y="1134346"/>
                        <a:pt x="1321218" y="1120326"/>
                      </a:cubicBezTo>
                      <a:cubicBezTo>
                        <a:pt x="1334159" y="1106306"/>
                        <a:pt x="1332002" y="1081501"/>
                        <a:pt x="1333081" y="1063166"/>
                      </a:cubicBezTo>
                      <a:cubicBezTo>
                        <a:pt x="1336316" y="935906"/>
                        <a:pt x="1340630" y="808645"/>
                        <a:pt x="1340630" y="681384"/>
                      </a:cubicBezTo>
                      <a:cubicBezTo>
                        <a:pt x="1340630" y="663049"/>
                        <a:pt x="1347101" y="620989"/>
                        <a:pt x="1343865" y="590791"/>
                      </a:cubicBezTo>
                      <a:close/>
                      <a:moveTo>
                        <a:pt x="739915" y="67727"/>
                      </a:moveTo>
                      <a:cubicBezTo>
                        <a:pt x="760407" y="65570"/>
                        <a:pt x="780898" y="69884"/>
                        <a:pt x="798153" y="82826"/>
                      </a:cubicBezTo>
                      <a:cubicBezTo>
                        <a:pt x="828351" y="106552"/>
                        <a:pt x="842371" y="147535"/>
                        <a:pt x="842371" y="184203"/>
                      </a:cubicBezTo>
                      <a:cubicBezTo>
                        <a:pt x="842371" y="244598"/>
                        <a:pt x="812174" y="300679"/>
                        <a:pt x="784133" y="352446"/>
                      </a:cubicBezTo>
                      <a:cubicBezTo>
                        <a:pt x="780898" y="357839"/>
                        <a:pt x="779819" y="363231"/>
                        <a:pt x="779819" y="368624"/>
                      </a:cubicBezTo>
                      <a:cubicBezTo>
                        <a:pt x="778741" y="371859"/>
                        <a:pt x="778741" y="375095"/>
                        <a:pt x="778741" y="378330"/>
                      </a:cubicBezTo>
                      <a:cubicBezTo>
                        <a:pt x="784133" y="424705"/>
                        <a:pt x="789525" y="471079"/>
                        <a:pt x="794918" y="518533"/>
                      </a:cubicBezTo>
                      <a:cubicBezTo>
                        <a:pt x="794918" y="518533"/>
                        <a:pt x="794918" y="518533"/>
                        <a:pt x="794918" y="518533"/>
                      </a:cubicBezTo>
                      <a:cubicBezTo>
                        <a:pt x="772270" y="517454"/>
                        <a:pt x="750700" y="516376"/>
                        <a:pt x="728052" y="516376"/>
                      </a:cubicBezTo>
                      <a:cubicBezTo>
                        <a:pt x="722660" y="471079"/>
                        <a:pt x="717267" y="424705"/>
                        <a:pt x="711875" y="379408"/>
                      </a:cubicBezTo>
                      <a:cubicBezTo>
                        <a:pt x="743151" y="321170"/>
                        <a:pt x="772270" y="259697"/>
                        <a:pt x="775505" y="191752"/>
                      </a:cubicBezTo>
                      <a:cubicBezTo>
                        <a:pt x="776584" y="148613"/>
                        <a:pt x="764720" y="103317"/>
                        <a:pt x="739915" y="67727"/>
                      </a:cubicBezTo>
                      <a:close/>
                      <a:moveTo>
                        <a:pt x="637459" y="201459"/>
                      </a:moveTo>
                      <a:cubicBezTo>
                        <a:pt x="639616" y="163712"/>
                        <a:pt x="652558" y="123808"/>
                        <a:pt x="679520" y="97924"/>
                      </a:cubicBezTo>
                      <a:cubicBezTo>
                        <a:pt x="698933" y="121651"/>
                        <a:pt x="708639" y="155084"/>
                        <a:pt x="708639" y="185282"/>
                      </a:cubicBezTo>
                      <a:cubicBezTo>
                        <a:pt x="708639" y="238127"/>
                        <a:pt x="684913" y="287737"/>
                        <a:pt x="660108" y="334112"/>
                      </a:cubicBezTo>
                      <a:cubicBezTo>
                        <a:pt x="646087" y="290973"/>
                        <a:pt x="634224" y="246755"/>
                        <a:pt x="637459" y="201459"/>
                      </a:cubicBezTo>
                      <a:close/>
                      <a:moveTo>
                        <a:pt x="652558" y="449510"/>
                      </a:moveTo>
                      <a:cubicBezTo>
                        <a:pt x="654715" y="471079"/>
                        <a:pt x="657951" y="492649"/>
                        <a:pt x="660108" y="515297"/>
                      </a:cubicBezTo>
                      <a:cubicBezTo>
                        <a:pt x="652558" y="515297"/>
                        <a:pt x="645009" y="515297"/>
                        <a:pt x="637459" y="515297"/>
                      </a:cubicBezTo>
                      <a:lnTo>
                        <a:pt x="637459" y="515297"/>
                      </a:lnTo>
                      <a:cubicBezTo>
                        <a:pt x="641774" y="492649"/>
                        <a:pt x="647166" y="471079"/>
                        <a:pt x="652558" y="449510"/>
                      </a:cubicBezTo>
                      <a:close/>
                      <a:moveTo>
                        <a:pt x="536082" y="363231"/>
                      </a:moveTo>
                      <a:cubicBezTo>
                        <a:pt x="517748" y="311464"/>
                        <a:pt x="500492" y="256461"/>
                        <a:pt x="502649" y="201459"/>
                      </a:cubicBezTo>
                      <a:cubicBezTo>
                        <a:pt x="504806" y="158320"/>
                        <a:pt x="520983" y="111945"/>
                        <a:pt x="557652" y="86061"/>
                      </a:cubicBezTo>
                      <a:cubicBezTo>
                        <a:pt x="574907" y="74198"/>
                        <a:pt x="596477" y="66648"/>
                        <a:pt x="616968" y="66648"/>
                      </a:cubicBezTo>
                      <a:cubicBezTo>
                        <a:pt x="616968" y="66648"/>
                        <a:pt x="616968" y="66648"/>
                        <a:pt x="616968" y="66648"/>
                      </a:cubicBezTo>
                      <a:cubicBezTo>
                        <a:pt x="597556" y="91454"/>
                        <a:pt x="583535" y="120573"/>
                        <a:pt x="575986" y="151849"/>
                      </a:cubicBezTo>
                      <a:cubicBezTo>
                        <a:pt x="558730" y="226264"/>
                        <a:pt x="577065" y="300679"/>
                        <a:pt x="600791" y="371859"/>
                      </a:cubicBezTo>
                      <a:cubicBezTo>
                        <a:pt x="600791" y="371859"/>
                        <a:pt x="600791" y="371859"/>
                        <a:pt x="600791" y="371859"/>
                      </a:cubicBezTo>
                      <a:cubicBezTo>
                        <a:pt x="588928" y="419312"/>
                        <a:pt x="578143" y="466766"/>
                        <a:pt x="566280" y="514219"/>
                      </a:cubicBezTo>
                      <a:cubicBezTo>
                        <a:pt x="544710" y="514219"/>
                        <a:pt x="523140" y="514219"/>
                        <a:pt x="501571" y="514219"/>
                      </a:cubicBezTo>
                      <a:cubicBezTo>
                        <a:pt x="511277" y="473236"/>
                        <a:pt x="520983" y="431176"/>
                        <a:pt x="530690" y="390193"/>
                      </a:cubicBezTo>
                      <a:cubicBezTo>
                        <a:pt x="530690" y="390193"/>
                        <a:pt x="530690" y="390193"/>
                        <a:pt x="530690" y="389115"/>
                      </a:cubicBezTo>
                      <a:cubicBezTo>
                        <a:pt x="537161" y="381565"/>
                        <a:pt x="539318" y="371859"/>
                        <a:pt x="536082" y="363231"/>
                      </a:cubicBezTo>
                      <a:close/>
                      <a:moveTo>
                        <a:pt x="363525" y="1096599"/>
                      </a:moveTo>
                      <a:cubicBezTo>
                        <a:pt x="353819" y="1096599"/>
                        <a:pt x="344112" y="1096599"/>
                        <a:pt x="334406" y="1095521"/>
                      </a:cubicBezTo>
                      <a:cubicBezTo>
                        <a:pt x="321464" y="1095521"/>
                        <a:pt x="308522" y="1094442"/>
                        <a:pt x="294502" y="1093364"/>
                      </a:cubicBezTo>
                      <a:cubicBezTo>
                        <a:pt x="223322" y="1090129"/>
                        <a:pt x="151064" y="1084736"/>
                        <a:pt x="79884" y="1078265"/>
                      </a:cubicBezTo>
                      <a:cubicBezTo>
                        <a:pt x="72334" y="915414"/>
                        <a:pt x="65864" y="752563"/>
                        <a:pt x="61550" y="588634"/>
                      </a:cubicBezTo>
                      <a:cubicBezTo>
                        <a:pt x="180183" y="578928"/>
                        <a:pt x="299894" y="573535"/>
                        <a:pt x="418527" y="571378"/>
                      </a:cubicBezTo>
                      <a:cubicBezTo>
                        <a:pt x="441176" y="571378"/>
                        <a:pt x="464902" y="570300"/>
                        <a:pt x="487550" y="570300"/>
                      </a:cubicBezTo>
                      <a:cubicBezTo>
                        <a:pt x="509120" y="570300"/>
                        <a:pt x="530690" y="570300"/>
                        <a:pt x="552259" y="570300"/>
                      </a:cubicBezTo>
                      <a:cubicBezTo>
                        <a:pt x="510198" y="746093"/>
                        <a:pt x="468138" y="921885"/>
                        <a:pt x="426077" y="1097678"/>
                      </a:cubicBezTo>
                      <a:cubicBezTo>
                        <a:pt x="406664" y="1097678"/>
                        <a:pt x="385094" y="1097678"/>
                        <a:pt x="363525" y="1096599"/>
                      </a:cubicBezTo>
                      <a:close/>
                      <a:moveTo>
                        <a:pt x="817566" y="1098756"/>
                      </a:moveTo>
                      <a:cubicBezTo>
                        <a:pt x="814331" y="1098756"/>
                        <a:pt x="811095" y="1098756"/>
                        <a:pt x="807860" y="1098756"/>
                      </a:cubicBezTo>
                      <a:cubicBezTo>
                        <a:pt x="785212" y="1098756"/>
                        <a:pt x="762563" y="1098756"/>
                        <a:pt x="740994" y="1098756"/>
                      </a:cubicBezTo>
                      <a:cubicBezTo>
                        <a:pt x="660108" y="1099835"/>
                        <a:pt x="579221" y="1099835"/>
                        <a:pt x="497257" y="1098756"/>
                      </a:cubicBezTo>
                      <a:cubicBezTo>
                        <a:pt x="539318" y="922964"/>
                        <a:pt x="581378" y="747171"/>
                        <a:pt x="623439" y="571378"/>
                      </a:cubicBezTo>
                      <a:cubicBezTo>
                        <a:pt x="637459" y="571378"/>
                        <a:pt x="652558" y="571378"/>
                        <a:pt x="666578" y="571378"/>
                      </a:cubicBezTo>
                      <a:cubicBezTo>
                        <a:pt x="689227" y="571378"/>
                        <a:pt x="711875" y="572457"/>
                        <a:pt x="733445" y="573535"/>
                      </a:cubicBezTo>
                      <a:cubicBezTo>
                        <a:pt x="756092" y="574614"/>
                        <a:pt x="777662" y="574614"/>
                        <a:pt x="800310" y="575692"/>
                      </a:cubicBezTo>
                      <a:lnTo>
                        <a:pt x="800310" y="575692"/>
                      </a:lnTo>
                      <a:cubicBezTo>
                        <a:pt x="821880" y="750406"/>
                        <a:pt x="846685" y="924042"/>
                        <a:pt x="873647" y="1098756"/>
                      </a:cubicBezTo>
                      <a:cubicBezTo>
                        <a:pt x="855313" y="1098756"/>
                        <a:pt x="836979" y="1098756"/>
                        <a:pt x="817566" y="1098756"/>
                      </a:cubicBezTo>
                      <a:close/>
                      <a:moveTo>
                        <a:pt x="1277000" y="1075030"/>
                      </a:moveTo>
                      <a:cubicBezTo>
                        <a:pt x="1205820" y="1086893"/>
                        <a:pt x="1133561" y="1091207"/>
                        <a:pt x="1061303" y="1093364"/>
                      </a:cubicBezTo>
                      <a:cubicBezTo>
                        <a:pt x="1021399" y="1095521"/>
                        <a:pt x="981496" y="1095521"/>
                        <a:pt x="941592" y="1096599"/>
                      </a:cubicBezTo>
                      <a:cubicBezTo>
                        <a:pt x="914629" y="924042"/>
                        <a:pt x="890903" y="751485"/>
                        <a:pt x="869333" y="577849"/>
                      </a:cubicBezTo>
                      <a:cubicBezTo>
                        <a:pt x="923257" y="580006"/>
                        <a:pt x="977181" y="583242"/>
                        <a:pt x="1032184" y="586477"/>
                      </a:cubicBezTo>
                      <a:cubicBezTo>
                        <a:pt x="1116306" y="591870"/>
                        <a:pt x="1200427" y="598340"/>
                        <a:pt x="1284549" y="605890"/>
                      </a:cubicBezTo>
                      <a:cubicBezTo>
                        <a:pt x="1284549" y="763348"/>
                        <a:pt x="1282392" y="919728"/>
                        <a:pt x="1277000" y="107503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59260F-9C5A-FDF7-4A9F-053B8F2CC690}"/>
                </a:ext>
              </a:extLst>
            </p:cNvPr>
            <p:cNvSpPr txBox="1"/>
            <p:nvPr/>
          </p:nvSpPr>
          <p:spPr>
            <a:xfrm>
              <a:off x="2795774" y="2709471"/>
              <a:ext cx="72949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tập lại nội dung bài học</a:t>
              </a:r>
            </a:p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bài mới.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8F7BDF-6C06-1AAA-89B4-B3C9AE40E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21" y="492439"/>
            <a:ext cx="840101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D1AC8CF-7FAA-82D0-3519-0B49C8B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19" y="1277369"/>
            <a:ext cx="10297036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58745F-4EDE-03C1-477E-F8C7760FDF50}"/>
              </a:ext>
            </a:extLst>
          </p:cNvPr>
          <p:cNvSpPr txBox="1"/>
          <p:nvPr/>
        </p:nvSpPr>
        <p:spPr>
          <a:xfrm>
            <a:off x="2731137" y="2425304"/>
            <a:ext cx="6380702" cy="380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33A1670-F2DA-8E2B-1B31-BA0E824B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19" y="498626"/>
            <a:ext cx="814496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608C34D-4770-46D7-B511-7F2115EE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" y="1243394"/>
            <a:ext cx="526130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_ featuring Noodle &amp; Pals _ Super Simple Songs">
            <a:hlinkClick r:id="" action="ppaction://media"/>
            <a:extLst>
              <a:ext uri="{FF2B5EF4-FFF2-40B4-BE49-F238E27FC236}">
                <a16:creationId xmlns:a16="http://schemas.microsoft.com/office/drawing/2014/main" id="{10AD4DC3-C1CF-E0A1-5E5E-5CAE03E4B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08025"/>
            <a:ext cx="97536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0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E0BBCC0-0E03-B871-D463-143251FD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328746"/>
            <a:ext cx="526130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1750003" y="2549618"/>
            <a:ext cx="33522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6504983" y="2549618"/>
            <a:ext cx="37000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C95568-EA6D-0CAF-8B00-C62DEEE7F3AB}"/>
              </a:ext>
            </a:extLst>
          </p:cNvPr>
          <p:cNvSpPr txBox="1"/>
          <p:nvPr/>
        </p:nvSpPr>
        <p:spPr>
          <a:xfrm>
            <a:off x="1750003" y="491953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DAA93F2-7B5F-0740-E872-A8D09181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1199839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812392" y="5422656"/>
            <a:ext cx="6567216" cy="1331613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08842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011762-9399-C986-EFB6-2650AD808261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2D8F87A-5093-CE6F-7671-F2446400218F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849342A-0FE1-0425-DA44-076AF1C61449}"/>
              </a:ext>
            </a:extLst>
          </p:cNvPr>
          <p:cNvCxnSpPr/>
          <p:nvPr/>
        </p:nvCxnSpPr>
        <p:spPr>
          <a:xfrm>
            <a:off x="1859560" y="20878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4ACC0A0-B911-8D1E-B0FD-5CBF8ED95B04}"/>
              </a:ext>
            </a:extLst>
          </p:cNvPr>
          <p:cNvCxnSpPr/>
          <p:nvPr/>
        </p:nvCxnSpPr>
        <p:spPr>
          <a:xfrm>
            <a:off x="185432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945BAA-EFED-71A0-4767-960181C011B4}"/>
              </a:ext>
            </a:extLst>
          </p:cNvPr>
          <p:cNvCxnSpPr/>
          <p:nvPr/>
        </p:nvCxnSpPr>
        <p:spPr>
          <a:xfrm>
            <a:off x="1859560" y="2916182"/>
            <a:ext cx="252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E508923-80FA-808C-8EBA-7F5BB9337B98}"/>
              </a:ext>
            </a:extLst>
          </p:cNvPr>
          <p:cNvCxnSpPr/>
          <p:nvPr/>
        </p:nvCxnSpPr>
        <p:spPr>
          <a:xfrm>
            <a:off x="1859560" y="333756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E1A5ED6-8C43-0B8A-0CD2-E37630D06AA7}"/>
              </a:ext>
            </a:extLst>
          </p:cNvPr>
          <p:cNvCxnSpPr/>
          <p:nvPr/>
        </p:nvCxnSpPr>
        <p:spPr>
          <a:xfrm>
            <a:off x="1859560" y="37642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931EA1E7-64A2-7EBB-C21C-8BFA0973D334}"/>
              </a:ext>
            </a:extLst>
          </p:cNvPr>
          <p:cNvCxnSpPr/>
          <p:nvPr/>
        </p:nvCxnSpPr>
        <p:spPr>
          <a:xfrm>
            <a:off x="1859560" y="419100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B5C82F5-C93B-4C9F-D626-F389AEE79AA2}"/>
              </a:ext>
            </a:extLst>
          </p:cNvPr>
          <p:cNvCxnSpPr/>
          <p:nvPr/>
        </p:nvCxnSpPr>
        <p:spPr>
          <a:xfrm>
            <a:off x="6609200" y="207772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F0284B66-A97E-9112-1B24-E23872B9E5AB}"/>
              </a:ext>
            </a:extLst>
          </p:cNvPr>
          <p:cNvCxnSpPr/>
          <p:nvPr/>
        </p:nvCxnSpPr>
        <p:spPr>
          <a:xfrm>
            <a:off x="660920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D54006B0-6161-9796-2261-749D11DD7959}"/>
              </a:ext>
            </a:extLst>
          </p:cNvPr>
          <p:cNvCxnSpPr/>
          <p:nvPr/>
        </p:nvCxnSpPr>
        <p:spPr>
          <a:xfrm>
            <a:off x="6609200" y="2921262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2C31E999-4847-1176-28D8-D69D0F64DAC0}"/>
              </a:ext>
            </a:extLst>
          </p:cNvPr>
          <p:cNvCxnSpPr/>
          <p:nvPr/>
        </p:nvCxnSpPr>
        <p:spPr>
          <a:xfrm>
            <a:off x="6609200" y="3343033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E3FA9C2D-5470-A891-703E-0A4177E81AE5}"/>
              </a:ext>
            </a:extLst>
          </p:cNvPr>
          <p:cNvCxnSpPr/>
          <p:nvPr/>
        </p:nvCxnSpPr>
        <p:spPr>
          <a:xfrm>
            <a:off x="6609200" y="3764804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9F2C56E-B2E0-31AD-998D-2A4DA3924465}"/>
              </a:ext>
            </a:extLst>
          </p:cNvPr>
          <p:cNvCxnSpPr/>
          <p:nvPr/>
        </p:nvCxnSpPr>
        <p:spPr>
          <a:xfrm>
            <a:off x="6609200" y="4186575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094610BC-4518-7FF0-BC7D-C812A705F737}"/>
              </a:ext>
            </a:extLst>
          </p:cNvPr>
          <p:cNvCxnSpPr/>
          <p:nvPr/>
        </p:nvCxnSpPr>
        <p:spPr>
          <a:xfrm>
            <a:off x="6609200" y="4608346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9D0055C1-58BD-FB70-C3F5-3C75D32F6942}"/>
              </a:ext>
            </a:extLst>
          </p:cNvPr>
          <p:cNvCxnSpPr/>
          <p:nvPr/>
        </p:nvCxnSpPr>
        <p:spPr>
          <a:xfrm>
            <a:off x="6609200" y="5030117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04A7670-D56B-98AE-8276-8B12E33A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77" y="427246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220328" y="5328153"/>
            <a:ext cx="7751344" cy="1163550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8" y="4230851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747AB9F-E0A1-36CD-5A1A-424180167BBA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A99DC-690D-EEAD-6B08-31ED1BEC438F}"/>
              </a:ext>
            </a:extLst>
          </p:cNvPr>
          <p:cNvSpPr/>
          <p:nvPr/>
        </p:nvSpPr>
        <p:spPr>
          <a:xfrm>
            <a:off x="2348821" y="1761103"/>
            <a:ext cx="429104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0D3798C-A78A-73AF-D9AD-1D775DF7391D}"/>
              </a:ext>
            </a:extLst>
          </p:cNvPr>
          <p:cNvSpPr/>
          <p:nvPr/>
        </p:nvSpPr>
        <p:spPr>
          <a:xfrm>
            <a:off x="2861169" y="1761103"/>
            <a:ext cx="1004775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EF67F19-683D-7241-7FC3-D3574D0103B5}"/>
              </a:ext>
            </a:extLst>
          </p:cNvPr>
          <p:cNvSpPr/>
          <p:nvPr/>
        </p:nvSpPr>
        <p:spPr>
          <a:xfrm>
            <a:off x="3125166" y="2996425"/>
            <a:ext cx="590308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9E691FF-31D8-ED71-C7CE-0EF27FFBA739}"/>
              </a:ext>
            </a:extLst>
          </p:cNvPr>
          <p:cNvSpPr/>
          <p:nvPr/>
        </p:nvSpPr>
        <p:spPr>
          <a:xfrm>
            <a:off x="3617090" y="3838502"/>
            <a:ext cx="827588" cy="39324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999AA9-1125-637B-D0C7-CDB06EE0A517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7FCAE9-52F8-7DF9-DE3D-BDBDC361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986285" y="5403904"/>
            <a:ext cx="9622585" cy="955316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149988"/>
              <a:ext cx="5317435" cy="889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7C7B3A4-5D00-C037-8E11-312118A57E29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C61962-5409-F9C4-94E0-CDA8011903FA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6E4912-028C-FCF2-5E47-FC073FECE362}"/>
              </a:ext>
            </a:extLst>
          </p:cNvPr>
          <p:cNvGrpSpPr/>
          <p:nvPr/>
        </p:nvGrpSpPr>
        <p:grpSpPr>
          <a:xfrm>
            <a:off x="986285" y="5403905"/>
            <a:ext cx="9843704" cy="1074212"/>
            <a:chOff x="1017827" y="4574539"/>
            <a:chExt cx="5735901" cy="1187307"/>
          </a:xfrm>
        </p:grpSpPr>
        <p:grpSp>
          <p:nvGrpSpPr>
            <p:cNvPr id="19" name="Đồ họa 19">
              <a:extLst>
                <a:ext uri="{FF2B5EF4-FFF2-40B4-BE49-F238E27FC236}">
                  <a16:creationId xmlns:a16="http://schemas.microsoft.com/office/drawing/2014/main" id="{2905DFC3-1082-362B-335B-3AC73CFEA85F}"/>
                </a:ext>
              </a:extLst>
            </p:cNvPr>
            <p:cNvGrpSpPr/>
            <p:nvPr/>
          </p:nvGrpSpPr>
          <p:grpSpPr>
            <a:xfrm>
              <a:off x="1017827" y="4574539"/>
              <a:ext cx="5735901" cy="1120840"/>
              <a:chOff x="5095875" y="2773679"/>
              <a:chExt cx="3589359" cy="1120840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10693DC2-557F-46FD-B28F-1FCE3B50BD08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3548404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9C7A287B-572F-B053-A72F-63891EDC0A55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65A053E-EFF3-7B6A-754C-4671B0644BF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58459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507C1B01-9A39-74C8-6F0E-F9A2EB32D8BD}"/>
                </a:ext>
              </a:extLst>
            </p:cNvPr>
            <p:cNvSpPr txBox="1"/>
            <p:nvPr/>
          </p:nvSpPr>
          <p:spPr>
            <a:xfrm>
              <a:off x="1025436" y="4707289"/>
              <a:ext cx="5536217" cy="10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03C6028-0250-B83C-78D9-0A90933D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511</Words>
  <Application>Microsoft Office PowerPoint</Application>
  <PresentationFormat>Widescreen</PresentationFormat>
  <Paragraphs>94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Times New Roman</vt:lpstr>
      <vt:lpstr>UTM Avo</vt:lpstr>
      <vt:lpstr>Vogue-ExtraBold</vt:lpstr>
      <vt:lpstr>SVN-Dancing Script</vt:lpstr>
      <vt:lpstr>Cambria</vt:lpstr>
      <vt:lpstr>#9Slide07 HoneyCream</vt:lpstr>
      <vt:lpstr>Arial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NHÓM ZALO TOÁN THCS CÁNH DIỀU</cp:lastModifiedBy>
  <cp:revision>8</cp:revision>
  <dcterms:created xsi:type="dcterms:W3CDTF">2023-02-08T15:16:52Z</dcterms:created>
  <dcterms:modified xsi:type="dcterms:W3CDTF">2023-02-25T04:56:49Z</dcterms:modified>
</cp:coreProperties>
</file>