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7" r:id="rId12"/>
    <p:sldId id="265" r:id="rId13"/>
    <p:sldId id="266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9323B"/>
    <a:srgbClr val="FFD17E"/>
    <a:srgbClr val="FFF2E6"/>
    <a:srgbClr val="7BBF08"/>
    <a:srgbClr val="FFD2D7"/>
    <a:srgbClr val="FFFFFF"/>
    <a:srgbClr val="F7F5E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57" d="100"/>
          <a:sy n="57" d="100"/>
        </p:scale>
        <p:origin x="996" y="3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D2220A-97D6-C906-F014-C956F9AFA9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C89F0FD-D5F2-0DA9-7A0C-48EAB1C6E5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50A0B5-9DD6-C4BC-EE7E-0D82500BDD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AFC37-6F67-4003-AF8D-A63CB08EAA83}" type="datetimeFigureOut">
              <a:rPr lang="en-US" smtClean="0"/>
              <a:t>15/5/2025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E17617-8561-635A-3E9E-E8783F8E4D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370250-ACBD-416C-E4D3-C17E5E5B0C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6D3BE-B4BC-4FD8-8238-F1D9694F74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8021481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2846B8-D131-3EDF-37C3-78760C6B33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058B55C-354E-145E-FC31-9AA32DCF56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49587B-DB78-8D14-AF15-0A4F124ED1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AFC37-6F67-4003-AF8D-A63CB08EAA83}" type="datetimeFigureOut">
              <a:rPr lang="en-US" smtClean="0"/>
              <a:t>15/5/2025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F56552-CEA1-B5A2-280F-7A1298E2F6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29D917-47E8-A182-26F8-B6323FAA3E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6D3BE-B4BC-4FD8-8238-F1D9694F74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6301400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F248F1F-C0B4-49E8-8F77-BF0471005F3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300CF72-34E3-8ACE-6BA9-0E9DE12BCC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6DBDBA-3CF6-49B2-21D0-A186423B88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AFC37-6F67-4003-AF8D-A63CB08EAA83}" type="datetimeFigureOut">
              <a:rPr lang="en-US" smtClean="0"/>
              <a:t>15/5/2025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B00F2C-D056-E6E5-EA16-ED27F85063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136ED1-35A2-C3F2-1942-9B3A6CE550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6D3BE-B4BC-4FD8-8238-F1D9694F74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8348522"/>
      </p:ext>
    </p:extLst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15/5/2025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7724419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15/5/2025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4143897"/>
      </p:ext>
    </p:extLst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15/5/2025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777259"/>
      </p:ext>
    </p:extLst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15/5/2025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933193"/>
      </p:ext>
    </p:extLst>
  </p:cSld>
  <p:clrMapOvr>
    <a:masterClrMapping/>
  </p:clrMapOvr>
  <p:transition spd="slow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15/5/2025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3078208"/>
      </p:ext>
    </p:extLst>
  </p:cSld>
  <p:clrMapOvr>
    <a:masterClrMapping/>
  </p:clrMapOvr>
  <p:transition spd="slow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15/5/2025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3369116"/>
      </p:ext>
    </p:extLst>
  </p:cSld>
  <p:clrMapOvr>
    <a:masterClrMapping/>
  </p:clrMapOvr>
  <p:transition spd="slow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15/5/2025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9717988"/>
      </p:ext>
    </p:extLst>
  </p:cSld>
  <p:clrMapOvr>
    <a:masterClrMapping/>
  </p:clrMapOvr>
  <p:transition spd="slow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15/5/2025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338070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CF088B-F1B7-D393-F06E-8C3E516303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15756A-7A52-DAE2-6A52-6539522A1D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A66430-A394-1D6A-E248-45C99C63E1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AFC37-6F67-4003-AF8D-A63CB08EAA83}" type="datetimeFigureOut">
              <a:rPr lang="en-US" smtClean="0"/>
              <a:t>15/5/2025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C363F9-3907-864D-864B-5137245FD0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A8E40F-BAB7-685B-C4A3-B9A37D7830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6D3BE-B4BC-4FD8-8238-F1D9694F74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5854899"/>
      </p:ext>
    </p:extLst>
  </p:cSld>
  <p:clrMapOvr>
    <a:masterClrMapping/>
  </p:clrMapOvr>
  <p:transition spd="slow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15/5/2025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3814331"/>
      </p:ext>
    </p:extLst>
  </p:cSld>
  <p:clrMapOvr>
    <a:masterClrMapping/>
  </p:clrMapOvr>
  <p:transition spd="slow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15/5/2025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3679102"/>
      </p:ext>
    </p:extLst>
  </p:cSld>
  <p:clrMapOvr>
    <a:masterClrMapping/>
  </p:clrMapOvr>
  <p:transition spd="slow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15/5/2025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695355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30987B-2A4F-BEBD-3264-5B2F7C60F7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71E9CB-CF50-8379-F255-53437B0F24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4C6483-91DA-DB11-3114-44E3C32082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AFC37-6F67-4003-AF8D-A63CB08EAA83}" type="datetimeFigureOut">
              <a:rPr lang="en-US" smtClean="0"/>
              <a:t>15/5/2025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8CED2A-D572-34FF-2BCB-33CAA6C2EF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1EA1ED-C212-2488-E157-F0EABF7881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6D3BE-B4BC-4FD8-8238-F1D9694F74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777174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782EA6-C132-2F1C-2CAA-8A3444EA24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6B7977-6E20-D69D-37D5-D8B9E30554F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653F378-727E-286D-FE5F-EA6BD6724C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E34B096-117A-2CDB-85C1-283AAA43D4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AFC37-6F67-4003-AF8D-A63CB08EAA83}" type="datetimeFigureOut">
              <a:rPr lang="en-US" smtClean="0"/>
              <a:t>15/5/2025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3848409-EB26-57AB-0351-F02927E84E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CF5A30F-1126-A536-979B-6DEDD6BB51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6D3BE-B4BC-4FD8-8238-F1D9694F74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2292562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A128F5-7CE5-CCC9-F4F4-CADC823B27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37B093-72EF-AF9E-F58A-BEF01DE629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BA08A2D-7DDB-F337-94DC-50CFCB6995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8E5BBBE-9CB1-2A60-A1D1-C99D419AA3D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0510A59-3133-DBA7-320E-DEB1213FA3F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16F154C-2D50-894A-3D1D-F040E6B22D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AFC37-6F67-4003-AF8D-A63CB08EAA83}" type="datetimeFigureOut">
              <a:rPr lang="en-US" smtClean="0"/>
              <a:t>15/5/2025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EC231D1-4B53-F4D9-486D-2E100DA949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CA8B2AD-5C77-C931-9AE3-F15FAB28E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6D3BE-B4BC-4FD8-8238-F1D9694F74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5889519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4BFB34-974D-5441-4521-F9E86DE700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7FB6C9D-A09C-FD8B-93B4-787C5DFA8D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AFC37-6F67-4003-AF8D-A63CB08EAA83}" type="datetimeFigureOut">
              <a:rPr lang="en-US" smtClean="0"/>
              <a:t>15/5/2025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E3BB070-81FC-9B18-D7F3-F2D241D1B2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0F12363-CC32-88EC-66A3-C13792D15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6D3BE-B4BC-4FD8-8238-F1D9694F74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2451065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9476679-46E9-15BC-7865-C23E8D8894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AFC37-6F67-4003-AF8D-A63CB08EAA83}" type="datetimeFigureOut">
              <a:rPr lang="en-US" smtClean="0"/>
              <a:t>15/5/2025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DFE43D7-D453-B23D-D85E-70D3506148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18987E-DEF9-8092-C3DE-55AA7AD79E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6D3BE-B4BC-4FD8-8238-F1D9694F74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9462072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72C0E7-E701-DB58-C9B0-2C4E18DEEC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F99945-2DB1-E16A-D2F4-E2C255908D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815FD56-5B34-0EBA-E5F5-37C27E7A26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5C3D3D-9557-3EEC-0BF1-8B14A6323F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AFC37-6F67-4003-AF8D-A63CB08EAA83}" type="datetimeFigureOut">
              <a:rPr lang="en-US" smtClean="0"/>
              <a:t>15/5/2025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D5F4678-EB22-B606-59F1-46FB3DD644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E7F163F-8F21-42B0-EF31-1FB7EDD1A6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6D3BE-B4BC-4FD8-8238-F1D9694F74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190308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2133CC-1C27-4C62-B689-35438C0804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3617275-2C2A-623B-4A48-949BA54C82F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3B42D5-AEBC-838A-EA4B-F9B30437AB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64B5E9F-0D56-4498-4C13-883B8D11C1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AFC37-6F67-4003-AF8D-A63CB08EAA83}" type="datetimeFigureOut">
              <a:rPr lang="en-US" smtClean="0"/>
              <a:t>15/5/2025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A5564F-359B-B786-0FEF-BD0B0CA947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0E77584-A10B-554F-2A05-F80E471ACF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6D3BE-B4BC-4FD8-8238-F1D9694F74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5573438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4B30CE1-2F38-5999-CC41-A42EE050D3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01FB89-2F21-2884-DC38-4C0BFB9A30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85A98F-6BE5-F8A0-751A-805270F935A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2AFC37-6F67-4003-AF8D-A63CB08EAA83}" type="datetimeFigureOut">
              <a:rPr lang="en-US" smtClean="0"/>
              <a:t>15/5/2025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00DE01-17AE-684E-BB51-D9B2A33157F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E2048A-6850-C917-0BAB-A6AE77447A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F6D3BE-B4BC-4FD8-8238-F1D9694F7461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068D5217-7DC0-E123-DB9B-7F94C32AF1D1}"/>
              </a:ext>
            </a:extLst>
          </p:cNvPr>
          <p:cNvSpPr txBox="1"/>
          <p:nvPr userDrawn="1"/>
        </p:nvSpPr>
        <p:spPr>
          <a:xfrm>
            <a:off x="3169920" y="8783761"/>
            <a:ext cx="681228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995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1995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1995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Picture 6">
            <a:extLst>
              <a:ext uri="{FF2B5EF4-FFF2-40B4-BE49-F238E27FC236}">
                <a16:creationId xmlns:a16="http://schemas.microsoft.com/office/drawing/2014/main" id="{2F0C5B9F-1075-D8F4-0A82-632FE10ACA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3371628" y="-6363868"/>
            <a:ext cx="1706580" cy="1808962"/>
          </a:xfrm>
          <a:prstGeom prst="rect">
            <a:avLst/>
          </a:prstGeom>
        </p:spPr>
      </p:pic>
      <p:pic>
        <p:nvPicPr>
          <p:cNvPr id="9" name="Picture 6">
            <a:extLst>
              <a:ext uri="{FF2B5EF4-FFF2-40B4-BE49-F238E27FC236}">
                <a16:creationId xmlns:a16="http://schemas.microsoft.com/office/drawing/2014/main" id="{D908682E-B56D-00C0-B9F3-68DB7617950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43379572" y="-5459387"/>
            <a:ext cx="1706580" cy="1808962"/>
          </a:xfrm>
          <a:prstGeom prst="rect">
            <a:avLst/>
          </a:prstGeom>
        </p:spPr>
      </p:pic>
      <p:pic>
        <p:nvPicPr>
          <p:cNvPr id="10" name="Picture 6">
            <a:extLst>
              <a:ext uri="{FF2B5EF4-FFF2-40B4-BE49-F238E27FC236}">
                <a16:creationId xmlns:a16="http://schemas.microsoft.com/office/drawing/2014/main" id="{7078E78D-2597-8E98-934B-F16CF9B6CF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3371628" y="19010732"/>
            <a:ext cx="1706580" cy="1808962"/>
          </a:xfrm>
          <a:prstGeom prst="rect">
            <a:avLst/>
          </a:prstGeom>
        </p:spPr>
      </p:pic>
      <p:pic>
        <p:nvPicPr>
          <p:cNvPr id="11" name="Picture 6">
            <a:extLst>
              <a:ext uri="{FF2B5EF4-FFF2-40B4-BE49-F238E27FC236}">
                <a16:creationId xmlns:a16="http://schemas.microsoft.com/office/drawing/2014/main" id="{4C317081-B085-BF48-C7DA-31EB11974C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43379572" y="19915213"/>
            <a:ext cx="1706580" cy="1808962"/>
          </a:xfrm>
          <a:prstGeom prst="rect">
            <a:avLst/>
          </a:prstGeom>
        </p:spPr>
      </p:pic>
      <p:pic>
        <p:nvPicPr>
          <p:cNvPr id="12" name="Hình ảnh 31">
            <a:extLst>
              <a:ext uri="{FF2B5EF4-FFF2-40B4-BE49-F238E27FC236}">
                <a16:creationId xmlns:a16="http://schemas.microsoft.com/office/drawing/2014/main" id="{6AEE9AC0-2A9D-36D2-E0EB-D1411023E543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-2009726" y="-243220"/>
            <a:ext cx="1804572" cy="2542252"/>
          </a:xfrm>
          <a:prstGeom prst="rect">
            <a:avLst/>
          </a:prstGeom>
        </p:spPr>
      </p:pic>
      <p:pic>
        <p:nvPicPr>
          <p:cNvPr id="13" name="Hình ảnh 32">
            <a:extLst>
              <a:ext uri="{FF2B5EF4-FFF2-40B4-BE49-F238E27FC236}">
                <a16:creationId xmlns:a16="http://schemas.microsoft.com/office/drawing/2014/main" id="{24CEE6DA-88DF-7406-14C3-0A6F0546CB6A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1365348" y="7879793"/>
            <a:ext cx="1804572" cy="2542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0496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15/5/2025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9E9E483E-726D-6D9C-6F84-C338F5DC30BC}"/>
              </a:ext>
            </a:extLst>
          </p:cNvPr>
          <p:cNvSpPr txBox="1"/>
          <p:nvPr userDrawn="1"/>
        </p:nvSpPr>
        <p:spPr>
          <a:xfrm>
            <a:off x="3169920" y="8783761"/>
            <a:ext cx="681228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995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1995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1995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Picture 6">
            <a:extLst>
              <a:ext uri="{FF2B5EF4-FFF2-40B4-BE49-F238E27FC236}">
                <a16:creationId xmlns:a16="http://schemas.microsoft.com/office/drawing/2014/main" id="{256D9AE2-BE96-7484-DF50-00D00B7594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3371628" y="-6363868"/>
            <a:ext cx="1706580" cy="1808962"/>
          </a:xfrm>
          <a:prstGeom prst="rect">
            <a:avLst/>
          </a:prstGeom>
        </p:spPr>
      </p:pic>
      <p:pic>
        <p:nvPicPr>
          <p:cNvPr id="9" name="Picture 6">
            <a:extLst>
              <a:ext uri="{FF2B5EF4-FFF2-40B4-BE49-F238E27FC236}">
                <a16:creationId xmlns:a16="http://schemas.microsoft.com/office/drawing/2014/main" id="{98A143E1-8BEC-E078-BC42-C59CA763E6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43379572" y="-5459387"/>
            <a:ext cx="1706580" cy="1808962"/>
          </a:xfrm>
          <a:prstGeom prst="rect">
            <a:avLst/>
          </a:prstGeom>
        </p:spPr>
      </p:pic>
      <p:pic>
        <p:nvPicPr>
          <p:cNvPr id="10" name="Picture 6">
            <a:extLst>
              <a:ext uri="{FF2B5EF4-FFF2-40B4-BE49-F238E27FC236}">
                <a16:creationId xmlns:a16="http://schemas.microsoft.com/office/drawing/2014/main" id="{0F40A77C-3777-9E33-F9D9-4FD083E45E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3371628" y="19010732"/>
            <a:ext cx="1706580" cy="1808962"/>
          </a:xfrm>
          <a:prstGeom prst="rect">
            <a:avLst/>
          </a:prstGeom>
        </p:spPr>
      </p:pic>
      <p:pic>
        <p:nvPicPr>
          <p:cNvPr id="11" name="Picture 6">
            <a:extLst>
              <a:ext uri="{FF2B5EF4-FFF2-40B4-BE49-F238E27FC236}">
                <a16:creationId xmlns:a16="http://schemas.microsoft.com/office/drawing/2014/main" id="{E8738011-283F-110F-5F95-08CA13B52C1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43379572" y="19915213"/>
            <a:ext cx="1706580" cy="1808962"/>
          </a:xfrm>
          <a:prstGeom prst="rect">
            <a:avLst/>
          </a:prstGeom>
        </p:spPr>
      </p:pic>
      <p:pic>
        <p:nvPicPr>
          <p:cNvPr id="12" name="Hình ảnh 31">
            <a:extLst>
              <a:ext uri="{FF2B5EF4-FFF2-40B4-BE49-F238E27FC236}">
                <a16:creationId xmlns:a16="http://schemas.microsoft.com/office/drawing/2014/main" id="{DB0BDA3F-E723-81A8-3949-684A4FF3D96F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-2009726" y="-243220"/>
            <a:ext cx="1804572" cy="2542252"/>
          </a:xfrm>
          <a:prstGeom prst="rect">
            <a:avLst/>
          </a:prstGeom>
        </p:spPr>
      </p:pic>
      <p:pic>
        <p:nvPicPr>
          <p:cNvPr id="13" name="Hình ảnh 32">
            <a:extLst>
              <a:ext uri="{FF2B5EF4-FFF2-40B4-BE49-F238E27FC236}">
                <a16:creationId xmlns:a16="http://schemas.microsoft.com/office/drawing/2014/main" id="{90AC6BC2-7937-D5AA-2888-AFB7A55646A8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1365348" y="7879793"/>
            <a:ext cx="1804572" cy="2542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8856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fade/>
  </p:transition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svg"/><Relationship Id="rId9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svg"/><Relationship Id="rId7" Type="http://schemas.openxmlformats.org/officeDocument/2006/relationships/image" Target="../media/image17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6.png"/><Relationship Id="rId11" Type="http://schemas.openxmlformats.org/officeDocument/2006/relationships/image" Target="../media/image59.png"/><Relationship Id="rId5" Type="http://schemas.openxmlformats.org/officeDocument/2006/relationships/image" Target="../media/image15.sv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6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svg"/><Relationship Id="rId7" Type="http://schemas.openxmlformats.org/officeDocument/2006/relationships/image" Target="../media/image17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6.png"/><Relationship Id="rId5" Type="http://schemas.openxmlformats.org/officeDocument/2006/relationships/image" Target="../media/image15.svg"/><Relationship Id="rId10" Type="http://schemas.openxmlformats.org/officeDocument/2006/relationships/image" Target="../media/image62.png"/><Relationship Id="rId4" Type="http://schemas.openxmlformats.org/officeDocument/2006/relationships/image" Target="../media/image14.png"/><Relationship Id="rId9" Type="http://schemas.openxmlformats.org/officeDocument/2006/relationships/image" Target="../media/image19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svg"/><Relationship Id="rId7" Type="http://schemas.openxmlformats.org/officeDocument/2006/relationships/image" Target="../media/image17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sv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6.svg"/><Relationship Id="rId5" Type="http://schemas.openxmlformats.org/officeDocument/2006/relationships/image" Target="../media/image25.png"/><Relationship Id="rId4" Type="http://schemas.openxmlformats.org/officeDocument/2006/relationships/image" Target="../media/image24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0.png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svg"/><Relationship Id="rId7" Type="http://schemas.openxmlformats.org/officeDocument/2006/relationships/image" Target="../media/image17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6.png"/><Relationship Id="rId11" Type="http://schemas.openxmlformats.org/officeDocument/2006/relationships/image" Target="../media/image31.png"/><Relationship Id="rId5" Type="http://schemas.openxmlformats.org/officeDocument/2006/relationships/image" Target="../media/image15.sv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7" Type="http://schemas.openxmlformats.org/officeDocument/2006/relationships/image" Target="../media/image35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4.sv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7" Type="http://schemas.openxmlformats.org/officeDocument/2006/relationships/image" Target="../media/image38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7.svg"/><Relationship Id="rId5" Type="http://schemas.openxmlformats.org/officeDocument/2006/relationships/image" Target="../media/image36.png"/><Relationship Id="rId4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50.png"/><Relationship Id="rId3" Type="http://schemas.openxmlformats.org/officeDocument/2006/relationships/image" Target="../media/image40.svg"/><Relationship Id="rId7" Type="http://schemas.openxmlformats.org/officeDocument/2006/relationships/image" Target="../media/image44.svg"/><Relationship Id="rId12" Type="http://schemas.openxmlformats.org/officeDocument/2006/relationships/image" Target="../media/image49.png"/><Relationship Id="rId17" Type="http://schemas.openxmlformats.org/officeDocument/2006/relationships/image" Target="../media/image54.svg"/><Relationship Id="rId2" Type="http://schemas.openxmlformats.org/officeDocument/2006/relationships/image" Target="../media/image39.png"/><Relationship Id="rId16" Type="http://schemas.openxmlformats.org/officeDocument/2006/relationships/image" Target="../media/image53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3.png"/><Relationship Id="rId11" Type="http://schemas.openxmlformats.org/officeDocument/2006/relationships/image" Target="../media/image48.svg"/><Relationship Id="rId5" Type="http://schemas.openxmlformats.org/officeDocument/2006/relationships/image" Target="../media/image42.svg"/><Relationship Id="rId15" Type="http://schemas.openxmlformats.org/officeDocument/2006/relationships/image" Target="../media/image52.svg"/><Relationship Id="rId10" Type="http://schemas.openxmlformats.org/officeDocument/2006/relationships/image" Target="../media/image47.png"/><Relationship Id="rId4" Type="http://schemas.openxmlformats.org/officeDocument/2006/relationships/image" Target="../media/image41.png"/><Relationship Id="rId9" Type="http://schemas.openxmlformats.org/officeDocument/2006/relationships/image" Target="../media/image46.svg"/><Relationship Id="rId14" Type="http://schemas.openxmlformats.org/officeDocument/2006/relationships/image" Target="../media/image5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svg"/><Relationship Id="rId7" Type="http://schemas.openxmlformats.org/officeDocument/2006/relationships/image" Target="../media/image58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7.svg"/><Relationship Id="rId5" Type="http://schemas.openxmlformats.org/officeDocument/2006/relationships/image" Target="../media/image36.png"/><Relationship Id="rId4" Type="http://schemas.openxmlformats.org/officeDocument/2006/relationships/image" Target="../media/image5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CF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622057">
            <a:off x="1661810" y="-400983"/>
            <a:ext cx="10211224" cy="8224642"/>
          </a:xfrm>
          <a:custGeom>
            <a:avLst/>
            <a:gdLst/>
            <a:ahLst/>
            <a:cxnLst/>
            <a:rect l="l" t="t" r="r" b="b"/>
            <a:pathLst>
              <a:path w="15316836" h="12336963">
                <a:moveTo>
                  <a:pt x="0" y="0"/>
                </a:moveTo>
                <a:lnTo>
                  <a:pt x="15316835" y="0"/>
                </a:lnTo>
                <a:lnTo>
                  <a:pt x="15316835" y="12336962"/>
                </a:lnTo>
                <a:lnTo>
                  <a:pt x="0" y="1233696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075526" y="1551634"/>
            <a:ext cx="8774203" cy="3865144"/>
          </a:xfrm>
          <a:custGeom>
            <a:avLst/>
            <a:gdLst/>
            <a:ahLst/>
            <a:cxnLst/>
            <a:rect l="l" t="t" r="r" b="b"/>
            <a:pathLst>
              <a:path w="11690625" h="4952574">
                <a:moveTo>
                  <a:pt x="0" y="0"/>
                </a:moveTo>
                <a:lnTo>
                  <a:pt x="11690625" y="0"/>
                </a:lnTo>
                <a:lnTo>
                  <a:pt x="11690625" y="4952574"/>
                </a:lnTo>
                <a:lnTo>
                  <a:pt x="0" y="495257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761102">
            <a:off x="9910545" y="4109016"/>
            <a:ext cx="1273119" cy="1182409"/>
          </a:xfrm>
          <a:custGeom>
            <a:avLst/>
            <a:gdLst/>
            <a:ahLst/>
            <a:cxnLst/>
            <a:rect l="l" t="t" r="r" b="b"/>
            <a:pathLst>
              <a:path w="1909679" h="1773614">
                <a:moveTo>
                  <a:pt x="0" y="0"/>
                </a:moveTo>
                <a:lnTo>
                  <a:pt x="1909679" y="0"/>
                </a:lnTo>
                <a:lnTo>
                  <a:pt x="1909679" y="1773614"/>
                </a:lnTo>
                <a:lnTo>
                  <a:pt x="0" y="177361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49295" y="3127169"/>
            <a:ext cx="3709165" cy="4579217"/>
          </a:xfrm>
          <a:custGeom>
            <a:avLst/>
            <a:gdLst/>
            <a:ahLst/>
            <a:cxnLst/>
            <a:rect l="l" t="t" r="r" b="b"/>
            <a:pathLst>
              <a:path w="5563748" h="6868825">
                <a:moveTo>
                  <a:pt x="0" y="0"/>
                </a:moveTo>
                <a:lnTo>
                  <a:pt x="5563748" y="0"/>
                </a:lnTo>
                <a:lnTo>
                  <a:pt x="5563748" y="6868826"/>
                </a:lnTo>
                <a:lnTo>
                  <a:pt x="0" y="686882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9F59928-546F-9858-7F8E-231B38F8627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144" y="15764"/>
            <a:ext cx="1919318" cy="191931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1FF3437-E009-90B1-DBDF-5BF67D53983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58460" y="478645"/>
            <a:ext cx="5200339" cy="107298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564794D-318B-E6A2-5CAB-10C227C80B88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b="60779"/>
          <a:stretch/>
        </p:blipFill>
        <p:spPr>
          <a:xfrm>
            <a:off x="3652411" y="1862845"/>
            <a:ext cx="5236918" cy="78668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B48B862-D8C7-1FEA-DA03-6B4E583086B8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b="24005"/>
          <a:stretch/>
        </p:blipFill>
        <p:spPr>
          <a:xfrm>
            <a:off x="2095292" y="2469276"/>
            <a:ext cx="9016765" cy="2506478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CF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494547">
            <a:off x="2999264" y="-1063474"/>
            <a:ext cx="8696085" cy="8569596"/>
          </a:xfrm>
          <a:custGeom>
            <a:avLst/>
            <a:gdLst/>
            <a:ahLst/>
            <a:cxnLst/>
            <a:rect l="l" t="t" r="r" b="b"/>
            <a:pathLst>
              <a:path w="13044127" h="12854394">
                <a:moveTo>
                  <a:pt x="0" y="0"/>
                </a:moveTo>
                <a:lnTo>
                  <a:pt x="13044127" y="0"/>
                </a:lnTo>
                <a:lnTo>
                  <a:pt x="13044127" y="12854394"/>
                </a:lnTo>
                <a:lnTo>
                  <a:pt x="0" y="1285439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4238371" y="1642185"/>
            <a:ext cx="6424328" cy="3607635"/>
          </a:xfrm>
          <a:custGeom>
            <a:avLst/>
            <a:gdLst/>
            <a:ahLst/>
            <a:cxnLst/>
            <a:rect l="l" t="t" r="r" b="b"/>
            <a:pathLst>
              <a:path w="9636492" h="5411453">
                <a:moveTo>
                  <a:pt x="0" y="0"/>
                </a:moveTo>
                <a:lnTo>
                  <a:pt x="9636492" y="0"/>
                </a:lnTo>
                <a:lnTo>
                  <a:pt x="9636492" y="5411454"/>
                </a:lnTo>
                <a:lnTo>
                  <a:pt x="0" y="541145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1133014">
            <a:off x="4363665" y="4242604"/>
            <a:ext cx="1509072" cy="1630628"/>
          </a:xfrm>
          <a:custGeom>
            <a:avLst/>
            <a:gdLst/>
            <a:ahLst/>
            <a:cxnLst/>
            <a:rect l="l" t="t" r="r" b="b"/>
            <a:pathLst>
              <a:path w="2263608" h="2445942">
                <a:moveTo>
                  <a:pt x="0" y="0"/>
                </a:moveTo>
                <a:lnTo>
                  <a:pt x="2263608" y="0"/>
                </a:lnTo>
                <a:lnTo>
                  <a:pt x="2263608" y="2445942"/>
                </a:lnTo>
                <a:lnTo>
                  <a:pt x="0" y="244594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1893351">
            <a:off x="8565109" y="1195284"/>
            <a:ext cx="2733540" cy="1565573"/>
          </a:xfrm>
          <a:custGeom>
            <a:avLst/>
            <a:gdLst/>
            <a:ahLst/>
            <a:cxnLst/>
            <a:rect l="l" t="t" r="r" b="b"/>
            <a:pathLst>
              <a:path w="4100310" h="2348359">
                <a:moveTo>
                  <a:pt x="0" y="0"/>
                </a:moveTo>
                <a:lnTo>
                  <a:pt x="4100310" y="0"/>
                </a:lnTo>
                <a:lnTo>
                  <a:pt x="4100310" y="2348359"/>
                </a:lnTo>
                <a:lnTo>
                  <a:pt x="0" y="234835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331096" y="1978071"/>
            <a:ext cx="4432984" cy="4858065"/>
          </a:xfrm>
          <a:custGeom>
            <a:avLst/>
            <a:gdLst/>
            <a:ahLst/>
            <a:cxnLst/>
            <a:rect l="l" t="t" r="r" b="b"/>
            <a:pathLst>
              <a:path w="6649476" h="7287097">
                <a:moveTo>
                  <a:pt x="0" y="0"/>
                </a:moveTo>
                <a:lnTo>
                  <a:pt x="6649475" y="0"/>
                </a:lnTo>
                <a:lnTo>
                  <a:pt x="6649475" y="7287096"/>
                </a:lnTo>
                <a:lnTo>
                  <a:pt x="0" y="728709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E8995C3-7480-111F-1A93-811AC1FFFE1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890162" y="1957946"/>
            <a:ext cx="7120745" cy="3139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8267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AC7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C9243E14-C302-E78B-5637-B06A8F5F2882}"/>
              </a:ext>
            </a:extLst>
          </p:cNvPr>
          <p:cNvGrpSpPr/>
          <p:nvPr/>
        </p:nvGrpSpPr>
        <p:grpSpPr>
          <a:xfrm>
            <a:off x="5571461" y="364795"/>
            <a:ext cx="5380060" cy="5811359"/>
            <a:chOff x="5571461" y="364795"/>
            <a:chExt cx="5380060" cy="5811359"/>
          </a:xfrm>
        </p:grpSpPr>
        <p:sp>
          <p:nvSpPr>
            <p:cNvPr id="3" name="Freeform 3"/>
            <p:cNvSpPr/>
            <p:nvPr/>
          </p:nvSpPr>
          <p:spPr>
            <a:xfrm>
              <a:off x="5571461" y="364795"/>
              <a:ext cx="5380060" cy="5811359"/>
            </a:xfrm>
            <a:custGeom>
              <a:avLst/>
              <a:gdLst/>
              <a:ahLst/>
              <a:cxnLst/>
              <a:rect l="l" t="t" r="r" b="b"/>
              <a:pathLst>
                <a:path w="7904854" h="8538557">
                  <a:moveTo>
                    <a:pt x="0" y="0"/>
                  </a:moveTo>
                  <a:lnTo>
                    <a:pt x="7904854" y="0"/>
                  </a:lnTo>
                  <a:lnTo>
                    <a:pt x="7904854" y="8538557"/>
                  </a:lnTo>
                  <a:lnTo>
                    <a:pt x="0" y="85385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  <p:sp>
          <p:nvSpPr>
            <p:cNvPr id="6" name="TextBox 16">
              <a:extLst>
                <a:ext uri="{FF2B5EF4-FFF2-40B4-BE49-F238E27FC236}">
                  <a16:creationId xmlns:a16="http://schemas.microsoft.com/office/drawing/2014/main" id="{E1575F2F-B9A9-1F1A-D5A2-EC8F5EA6A1F3}"/>
                </a:ext>
              </a:extLst>
            </p:cNvPr>
            <p:cNvSpPr txBox="1"/>
            <p:nvPr/>
          </p:nvSpPr>
          <p:spPr>
            <a:xfrm>
              <a:off x="6182057" y="2484196"/>
              <a:ext cx="4158867" cy="135421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609630">
                <a:spcBef>
                  <a:spcPct val="0"/>
                </a:spcBef>
              </a:pPr>
              <a:r>
                <a:rPr lang="en-US" sz="4400" dirty="0">
                  <a:solidFill>
                    <a:srgbClr val="000000"/>
                  </a:solidFill>
                  <a:latin typeface="Cambria Bold"/>
                </a:rPr>
                <a:t>Chia </a:t>
              </a:r>
              <a:r>
                <a:rPr lang="en-US" sz="4400" dirty="0" err="1">
                  <a:solidFill>
                    <a:srgbClr val="000000"/>
                  </a:solidFill>
                  <a:latin typeface="Cambria Bold"/>
                </a:rPr>
                <a:t>sẻ</a:t>
              </a:r>
              <a:r>
                <a:rPr lang="en-US" sz="4400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4400" dirty="0" err="1">
                  <a:solidFill>
                    <a:srgbClr val="000000"/>
                  </a:solidFill>
                  <a:latin typeface="Cambria Bold"/>
                </a:rPr>
                <a:t>bài</a:t>
              </a:r>
              <a:r>
                <a:rPr lang="en-US" sz="4400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4400" dirty="0" err="1">
                  <a:solidFill>
                    <a:srgbClr val="000000"/>
                  </a:solidFill>
                  <a:latin typeface="Cambria Bold"/>
                </a:rPr>
                <a:t>học</a:t>
              </a:r>
              <a:r>
                <a:rPr lang="en-US" sz="4400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4400" dirty="0" err="1">
                  <a:solidFill>
                    <a:srgbClr val="000000"/>
                  </a:solidFill>
                  <a:latin typeface="Cambria Bold"/>
                </a:rPr>
                <a:t>với</a:t>
              </a:r>
              <a:r>
                <a:rPr lang="en-US" sz="4400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4400" dirty="0" err="1">
                  <a:solidFill>
                    <a:srgbClr val="000000"/>
                  </a:solidFill>
                  <a:latin typeface="Cambria Bold"/>
                </a:rPr>
                <a:t>người</a:t>
              </a:r>
              <a:r>
                <a:rPr lang="en-US" sz="4400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4400" dirty="0" err="1">
                  <a:solidFill>
                    <a:srgbClr val="000000"/>
                  </a:solidFill>
                  <a:latin typeface="Cambria Bold"/>
                </a:rPr>
                <a:t>thân</a:t>
              </a:r>
              <a:endParaRPr lang="en-US" sz="4400" dirty="0">
                <a:solidFill>
                  <a:srgbClr val="000000"/>
                </a:solidFill>
                <a:latin typeface="Cambria Bold"/>
              </a:endParaRPr>
            </a:p>
          </p:txBody>
        </p:sp>
      </p:grpSp>
      <p:sp>
        <p:nvSpPr>
          <p:cNvPr id="7" name="Freeform 6">
            <a:extLst>
              <a:ext uri="{FF2B5EF4-FFF2-40B4-BE49-F238E27FC236}">
                <a16:creationId xmlns:a16="http://schemas.microsoft.com/office/drawing/2014/main" id="{128D37C4-E4AE-71C4-62ED-3F226D8F5236}"/>
              </a:ext>
            </a:extLst>
          </p:cNvPr>
          <p:cNvSpPr/>
          <p:nvPr/>
        </p:nvSpPr>
        <p:spPr>
          <a:xfrm flipH="1">
            <a:off x="1437026" y="2016071"/>
            <a:ext cx="2869162" cy="4676761"/>
          </a:xfrm>
          <a:custGeom>
            <a:avLst/>
            <a:gdLst/>
            <a:ahLst/>
            <a:cxnLst/>
            <a:rect l="l" t="t" r="r" b="b"/>
            <a:pathLst>
              <a:path w="2887498" h="5121947">
                <a:moveTo>
                  <a:pt x="0" y="0"/>
                </a:moveTo>
                <a:lnTo>
                  <a:pt x="2887498" y="0"/>
                </a:lnTo>
                <a:lnTo>
                  <a:pt x="2887498" y="5121947"/>
                </a:lnTo>
                <a:lnTo>
                  <a:pt x="0" y="512194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CF8F850-9855-669A-6D68-791A5C727C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5535" y="165168"/>
            <a:ext cx="4791871" cy="2566638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CF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494547">
            <a:off x="1554900" y="-712248"/>
            <a:ext cx="8696085" cy="8569596"/>
          </a:xfrm>
          <a:custGeom>
            <a:avLst/>
            <a:gdLst/>
            <a:ahLst/>
            <a:cxnLst/>
            <a:rect l="l" t="t" r="r" b="b"/>
            <a:pathLst>
              <a:path w="13044127" h="12854394">
                <a:moveTo>
                  <a:pt x="0" y="0"/>
                </a:moveTo>
                <a:lnTo>
                  <a:pt x="13044127" y="0"/>
                </a:lnTo>
                <a:lnTo>
                  <a:pt x="13044127" y="12854395"/>
                </a:lnTo>
                <a:lnTo>
                  <a:pt x="0" y="1285439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182627" y="1768733"/>
            <a:ext cx="8811978" cy="3607635"/>
          </a:xfrm>
          <a:custGeom>
            <a:avLst/>
            <a:gdLst/>
            <a:ahLst/>
            <a:cxnLst/>
            <a:rect l="l" t="t" r="r" b="b"/>
            <a:pathLst>
              <a:path w="9636492" h="5411453">
                <a:moveTo>
                  <a:pt x="0" y="0"/>
                </a:moveTo>
                <a:lnTo>
                  <a:pt x="9636492" y="0"/>
                </a:lnTo>
                <a:lnTo>
                  <a:pt x="9636492" y="5411453"/>
                </a:lnTo>
                <a:lnTo>
                  <a:pt x="0" y="541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1133014">
            <a:off x="1122226" y="4195590"/>
            <a:ext cx="1509072" cy="1630628"/>
          </a:xfrm>
          <a:custGeom>
            <a:avLst/>
            <a:gdLst/>
            <a:ahLst/>
            <a:cxnLst/>
            <a:rect l="l" t="t" r="r" b="b"/>
            <a:pathLst>
              <a:path w="2263608" h="2445942">
                <a:moveTo>
                  <a:pt x="0" y="0"/>
                </a:moveTo>
                <a:lnTo>
                  <a:pt x="2263608" y="0"/>
                </a:lnTo>
                <a:lnTo>
                  <a:pt x="2263608" y="2445942"/>
                </a:lnTo>
                <a:lnTo>
                  <a:pt x="0" y="244594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1893351">
            <a:off x="7465505" y="1140020"/>
            <a:ext cx="2733540" cy="1565573"/>
          </a:xfrm>
          <a:custGeom>
            <a:avLst/>
            <a:gdLst/>
            <a:ahLst/>
            <a:cxnLst/>
            <a:rect l="l" t="t" r="r" b="b"/>
            <a:pathLst>
              <a:path w="4100310" h="2348359">
                <a:moveTo>
                  <a:pt x="0" y="0"/>
                </a:moveTo>
                <a:lnTo>
                  <a:pt x="4100309" y="0"/>
                </a:lnTo>
                <a:lnTo>
                  <a:pt x="4100309" y="2348359"/>
                </a:lnTo>
                <a:lnTo>
                  <a:pt x="0" y="234835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9BF5FD4-D9AB-7547-200D-B29B914C038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82627" y="1847659"/>
            <a:ext cx="8657070" cy="2030144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CF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494547">
            <a:off x="2999264" y="-1063474"/>
            <a:ext cx="8696085" cy="8569596"/>
          </a:xfrm>
          <a:custGeom>
            <a:avLst/>
            <a:gdLst/>
            <a:ahLst/>
            <a:cxnLst/>
            <a:rect l="l" t="t" r="r" b="b"/>
            <a:pathLst>
              <a:path w="13044127" h="12854394">
                <a:moveTo>
                  <a:pt x="0" y="0"/>
                </a:moveTo>
                <a:lnTo>
                  <a:pt x="13044127" y="0"/>
                </a:lnTo>
                <a:lnTo>
                  <a:pt x="13044127" y="12854394"/>
                </a:lnTo>
                <a:lnTo>
                  <a:pt x="0" y="1285439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4238371" y="1475882"/>
            <a:ext cx="7267830" cy="3607635"/>
          </a:xfrm>
          <a:custGeom>
            <a:avLst/>
            <a:gdLst/>
            <a:ahLst/>
            <a:cxnLst/>
            <a:rect l="l" t="t" r="r" b="b"/>
            <a:pathLst>
              <a:path w="9636492" h="5411453">
                <a:moveTo>
                  <a:pt x="0" y="0"/>
                </a:moveTo>
                <a:lnTo>
                  <a:pt x="9636492" y="0"/>
                </a:lnTo>
                <a:lnTo>
                  <a:pt x="9636492" y="5411454"/>
                </a:lnTo>
                <a:lnTo>
                  <a:pt x="0" y="541145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1133014">
            <a:off x="4363665" y="4242604"/>
            <a:ext cx="1509072" cy="1630628"/>
          </a:xfrm>
          <a:custGeom>
            <a:avLst/>
            <a:gdLst/>
            <a:ahLst/>
            <a:cxnLst/>
            <a:rect l="l" t="t" r="r" b="b"/>
            <a:pathLst>
              <a:path w="2263608" h="2445942">
                <a:moveTo>
                  <a:pt x="0" y="0"/>
                </a:moveTo>
                <a:lnTo>
                  <a:pt x="2263608" y="0"/>
                </a:lnTo>
                <a:lnTo>
                  <a:pt x="2263608" y="2445942"/>
                </a:lnTo>
                <a:lnTo>
                  <a:pt x="0" y="244594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1893351">
            <a:off x="8919812" y="808353"/>
            <a:ext cx="2733540" cy="1565573"/>
          </a:xfrm>
          <a:custGeom>
            <a:avLst/>
            <a:gdLst/>
            <a:ahLst/>
            <a:cxnLst/>
            <a:rect l="l" t="t" r="r" b="b"/>
            <a:pathLst>
              <a:path w="4100310" h="2348359">
                <a:moveTo>
                  <a:pt x="0" y="0"/>
                </a:moveTo>
                <a:lnTo>
                  <a:pt x="4100310" y="0"/>
                </a:lnTo>
                <a:lnTo>
                  <a:pt x="4100310" y="2348359"/>
                </a:lnTo>
                <a:lnTo>
                  <a:pt x="0" y="234835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331096" y="1978071"/>
            <a:ext cx="4432984" cy="4858065"/>
          </a:xfrm>
          <a:custGeom>
            <a:avLst/>
            <a:gdLst/>
            <a:ahLst/>
            <a:cxnLst/>
            <a:rect l="l" t="t" r="r" b="b"/>
            <a:pathLst>
              <a:path w="6649476" h="7287097">
                <a:moveTo>
                  <a:pt x="0" y="0"/>
                </a:moveTo>
                <a:lnTo>
                  <a:pt x="6649475" y="0"/>
                </a:lnTo>
                <a:lnTo>
                  <a:pt x="6649475" y="7287096"/>
                </a:lnTo>
                <a:lnTo>
                  <a:pt x="0" y="728709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CE630C0-1894-8A36-3CA4-CA80E37D226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311913" y="2210353"/>
            <a:ext cx="7120745" cy="2030144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8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78895" y="2308774"/>
            <a:ext cx="5430659" cy="4263067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0D008D85-14CB-59B1-45B7-2D48C8C9D2B4}"/>
              </a:ext>
            </a:extLst>
          </p:cNvPr>
          <p:cNvGrpSpPr/>
          <p:nvPr/>
        </p:nvGrpSpPr>
        <p:grpSpPr>
          <a:xfrm>
            <a:off x="5972848" y="221291"/>
            <a:ext cx="5724996" cy="6285075"/>
            <a:chOff x="5972848" y="221291"/>
            <a:chExt cx="5724996" cy="6285075"/>
          </a:xfrm>
        </p:grpSpPr>
        <p:sp>
          <p:nvSpPr>
            <p:cNvPr id="3" name="Freeform 3"/>
            <p:cNvSpPr/>
            <p:nvPr/>
          </p:nvSpPr>
          <p:spPr>
            <a:xfrm>
              <a:off x="5972848" y="221291"/>
              <a:ext cx="5724996" cy="6285075"/>
            </a:xfrm>
            <a:custGeom>
              <a:avLst/>
              <a:gdLst/>
              <a:ahLst/>
              <a:cxnLst/>
              <a:rect l="l" t="t" r="r" b="b"/>
              <a:pathLst>
                <a:path w="7408532" h="9427612">
                  <a:moveTo>
                    <a:pt x="0" y="0"/>
                  </a:moveTo>
                  <a:lnTo>
                    <a:pt x="7408532" y="0"/>
                  </a:lnTo>
                  <a:lnTo>
                    <a:pt x="7408532" y="9427612"/>
                  </a:lnTo>
                  <a:lnTo>
                    <a:pt x="0" y="94276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" name="TextBox 6"/>
            <p:cNvSpPr txBox="1"/>
            <p:nvPr/>
          </p:nvSpPr>
          <p:spPr>
            <a:xfrm>
              <a:off x="6560289" y="806534"/>
              <a:ext cx="4871611" cy="4957447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lIns="0" tIns="0" rIns="0" bIns="0" rtlCol="0" anchor="t">
              <a:spAutoFit/>
            </a:bodyPr>
            <a:lstStyle/>
            <a:p>
              <a:pPr defTabSz="609630">
                <a:lnSpc>
                  <a:spcPts val="3895"/>
                </a:lnSpc>
              </a:pPr>
              <a:r>
                <a:rPr lang="en-US" sz="2781" dirty="0">
                  <a:solidFill>
                    <a:srgbClr val="000000"/>
                  </a:solidFill>
                  <a:latin typeface="Cambria Bold"/>
                </a:rPr>
                <a:t>	GV </a:t>
              </a:r>
              <a:r>
                <a:rPr lang="en-US" sz="2781" dirty="0" err="1">
                  <a:solidFill>
                    <a:srgbClr val="000000"/>
                  </a:solidFill>
                  <a:latin typeface="Cambria Bold"/>
                </a:rPr>
                <a:t>mời</a:t>
              </a:r>
              <a:r>
                <a:rPr lang="en-US" sz="2781" dirty="0">
                  <a:solidFill>
                    <a:srgbClr val="000000"/>
                  </a:solidFill>
                  <a:latin typeface="Cambria Bold"/>
                </a:rPr>
                <a:t> 9 </a:t>
              </a:r>
              <a:r>
                <a:rPr lang="en-US" sz="2781" dirty="0" err="1">
                  <a:solidFill>
                    <a:srgbClr val="000000"/>
                  </a:solidFill>
                  <a:latin typeface="Cambria Bold"/>
                </a:rPr>
                <a:t>cặp</a:t>
              </a:r>
              <a:r>
                <a:rPr lang="en-US" sz="2781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781" dirty="0" err="1">
                  <a:solidFill>
                    <a:srgbClr val="000000"/>
                  </a:solidFill>
                  <a:latin typeface="Cambria Bold"/>
                </a:rPr>
                <a:t>đôi</a:t>
              </a:r>
              <a:r>
                <a:rPr lang="en-US" sz="2781" dirty="0">
                  <a:solidFill>
                    <a:srgbClr val="000000"/>
                  </a:solidFill>
                  <a:latin typeface="Cambria Bold"/>
                </a:rPr>
                <a:t> HS </a:t>
              </a:r>
              <a:r>
                <a:rPr lang="en-US" sz="2781" dirty="0" err="1">
                  <a:solidFill>
                    <a:srgbClr val="000000"/>
                  </a:solidFill>
                  <a:latin typeface="Cambria Bold"/>
                </a:rPr>
                <a:t>đứng</a:t>
              </a:r>
              <a:r>
                <a:rPr lang="en-US" sz="2781" dirty="0">
                  <a:solidFill>
                    <a:srgbClr val="000000"/>
                  </a:solidFill>
                  <a:latin typeface="Cambria Bold"/>
                </a:rPr>
                <a:t> ở 9 </a:t>
              </a:r>
              <a:r>
                <a:rPr lang="en-US" sz="2781" dirty="0" err="1">
                  <a:solidFill>
                    <a:srgbClr val="000000"/>
                  </a:solidFill>
                  <a:latin typeface="Cambria Bold"/>
                </a:rPr>
                <a:t>góc</a:t>
              </a:r>
              <a:r>
                <a:rPr lang="en-US" sz="2781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781" dirty="0" err="1">
                  <a:solidFill>
                    <a:srgbClr val="000000"/>
                  </a:solidFill>
                  <a:latin typeface="Cambria Bold"/>
                </a:rPr>
                <a:t>trên</a:t>
              </a:r>
              <a:r>
                <a:rPr lang="en-US" sz="2781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781" dirty="0" err="1">
                  <a:solidFill>
                    <a:srgbClr val="000000"/>
                  </a:solidFill>
                  <a:latin typeface="Cambria Bold"/>
                </a:rPr>
                <a:t>sân</a:t>
              </a:r>
              <a:r>
                <a:rPr lang="en-US" sz="2781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781" dirty="0" err="1">
                  <a:solidFill>
                    <a:srgbClr val="000000"/>
                  </a:solidFill>
                  <a:latin typeface="Cambria Bold"/>
                </a:rPr>
                <a:t>trường</a:t>
              </a:r>
              <a:r>
                <a:rPr lang="en-US" sz="2781" dirty="0">
                  <a:solidFill>
                    <a:srgbClr val="000000"/>
                  </a:solidFill>
                  <a:latin typeface="Cambria Bold"/>
                </a:rPr>
                <a:t>, </a:t>
              </a:r>
              <a:r>
                <a:rPr lang="en-US" sz="2781" dirty="0" err="1">
                  <a:solidFill>
                    <a:srgbClr val="000000"/>
                  </a:solidFill>
                  <a:latin typeface="Cambria Bold"/>
                </a:rPr>
                <a:t>mỗi</a:t>
              </a:r>
              <a:r>
                <a:rPr lang="en-US" sz="2781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781" dirty="0" err="1">
                  <a:solidFill>
                    <a:srgbClr val="000000"/>
                  </a:solidFill>
                  <a:latin typeface="Cambria Bold"/>
                </a:rPr>
                <a:t>cặp</a:t>
              </a:r>
              <a:r>
                <a:rPr lang="en-US" sz="2781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781" dirty="0" err="1">
                  <a:solidFill>
                    <a:srgbClr val="000000"/>
                  </a:solidFill>
                  <a:latin typeface="Cambria Bold"/>
                </a:rPr>
                <a:t>đôi</a:t>
              </a:r>
              <a:r>
                <a:rPr lang="en-US" sz="2781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781" dirty="0" err="1">
                  <a:solidFill>
                    <a:srgbClr val="000000"/>
                  </a:solidFill>
                  <a:latin typeface="Cambria Bold"/>
                </a:rPr>
                <a:t>giữ</a:t>
              </a:r>
              <a:r>
                <a:rPr lang="en-US" sz="2781" dirty="0">
                  <a:solidFill>
                    <a:srgbClr val="000000"/>
                  </a:solidFill>
                  <a:latin typeface="Cambria Bold"/>
                </a:rPr>
                <a:t> 1 </a:t>
              </a:r>
              <a:r>
                <a:rPr lang="en-US" sz="2781" dirty="0" err="1">
                  <a:solidFill>
                    <a:srgbClr val="000000"/>
                  </a:solidFill>
                  <a:latin typeface="Cambria Bold"/>
                </a:rPr>
                <a:t>tấm</a:t>
              </a:r>
              <a:r>
                <a:rPr lang="en-US" sz="2781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781" dirty="0" err="1">
                  <a:solidFill>
                    <a:srgbClr val="000000"/>
                  </a:solidFill>
                  <a:latin typeface="Cambria Bold"/>
                </a:rPr>
                <a:t>thẻ</a:t>
              </a:r>
              <a:r>
                <a:rPr lang="en-US" sz="2781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781" dirty="0" err="1">
                  <a:solidFill>
                    <a:srgbClr val="000000"/>
                  </a:solidFill>
                  <a:latin typeface="Cambria Bold"/>
                </a:rPr>
                <a:t>ghi</a:t>
              </a:r>
              <a:r>
                <a:rPr lang="en-US" sz="2781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781" dirty="0" err="1">
                  <a:solidFill>
                    <a:srgbClr val="000000"/>
                  </a:solidFill>
                  <a:latin typeface="Cambria Bold"/>
                </a:rPr>
                <a:t>tên</a:t>
              </a:r>
              <a:r>
                <a:rPr lang="en-US" sz="2781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781" dirty="0" err="1">
                  <a:solidFill>
                    <a:srgbClr val="000000"/>
                  </a:solidFill>
                  <a:latin typeface="Cambria Bold"/>
                </a:rPr>
                <a:t>chủ</a:t>
              </a:r>
              <a:r>
                <a:rPr lang="en-US" sz="2781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781" dirty="0" err="1">
                  <a:solidFill>
                    <a:srgbClr val="000000"/>
                  </a:solidFill>
                  <a:latin typeface="Cambria Bold"/>
                </a:rPr>
                <a:t>đề</a:t>
              </a:r>
              <a:r>
                <a:rPr lang="en-US" sz="2781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781" dirty="0" err="1">
                  <a:solidFill>
                    <a:srgbClr val="000000"/>
                  </a:solidFill>
                  <a:latin typeface="Cambria Bold"/>
                </a:rPr>
                <a:t>trải</a:t>
              </a:r>
              <a:r>
                <a:rPr lang="en-US" sz="2781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781" dirty="0" err="1">
                  <a:solidFill>
                    <a:srgbClr val="000000"/>
                  </a:solidFill>
                  <a:latin typeface="Cambria Bold"/>
                </a:rPr>
                <a:t>nghiệm</a:t>
              </a:r>
              <a:r>
                <a:rPr lang="en-US" sz="2781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781" dirty="0" err="1">
                  <a:solidFill>
                    <a:srgbClr val="000000"/>
                  </a:solidFill>
                  <a:latin typeface="Cambria Bold"/>
                </a:rPr>
                <a:t>đã</a:t>
              </a:r>
              <a:r>
                <a:rPr lang="en-US" sz="2781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781" dirty="0" err="1">
                  <a:solidFill>
                    <a:srgbClr val="000000"/>
                  </a:solidFill>
                  <a:latin typeface="Cambria Bold"/>
                </a:rPr>
                <a:t>thực</a:t>
              </a:r>
              <a:r>
                <a:rPr lang="en-US" sz="2781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781" dirty="0" err="1">
                  <a:solidFill>
                    <a:srgbClr val="000000"/>
                  </a:solidFill>
                  <a:latin typeface="Cambria Bold"/>
                </a:rPr>
                <a:t>hiện</a:t>
              </a:r>
              <a:r>
                <a:rPr lang="en-US" sz="2781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781" dirty="0" err="1">
                  <a:solidFill>
                    <a:srgbClr val="000000"/>
                  </a:solidFill>
                  <a:latin typeface="Cambria Bold"/>
                </a:rPr>
                <a:t>trong</a:t>
              </a:r>
              <a:r>
                <a:rPr lang="en-US" sz="2781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781" dirty="0" err="1">
                  <a:solidFill>
                    <a:srgbClr val="000000"/>
                  </a:solidFill>
                  <a:latin typeface="Cambria Bold"/>
                </a:rPr>
                <a:t>năm</a:t>
              </a:r>
              <a:r>
                <a:rPr lang="en-US" sz="2781" dirty="0">
                  <a:solidFill>
                    <a:srgbClr val="000000"/>
                  </a:solidFill>
                  <a:latin typeface="Cambria Bold"/>
                </a:rPr>
                <a:t>, </a:t>
              </a:r>
              <a:r>
                <a:rPr lang="en-US" sz="2781" dirty="0" err="1">
                  <a:solidFill>
                    <a:srgbClr val="000000"/>
                  </a:solidFill>
                  <a:latin typeface="Cambria Bold"/>
                </a:rPr>
                <a:t>mỗi</a:t>
              </a:r>
              <a:r>
                <a:rPr lang="en-US" sz="2781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781" dirty="0" err="1">
                  <a:solidFill>
                    <a:srgbClr val="000000"/>
                  </a:solidFill>
                  <a:latin typeface="Cambria Bold"/>
                </a:rPr>
                <a:t>chủ</a:t>
              </a:r>
              <a:r>
                <a:rPr lang="en-US" sz="2781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781" dirty="0" err="1">
                  <a:solidFill>
                    <a:srgbClr val="000000"/>
                  </a:solidFill>
                  <a:latin typeface="Cambria Bold"/>
                </a:rPr>
                <a:t>đề</a:t>
              </a:r>
              <a:r>
                <a:rPr lang="en-US" sz="2781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781" dirty="0" err="1">
                  <a:solidFill>
                    <a:srgbClr val="000000"/>
                  </a:solidFill>
                  <a:latin typeface="Cambria Bold"/>
                </a:rPr>
                <a:t>là</a:t>
              </a:r>
              <a:r>
                <a:rPr lang="en-US" sz="2781" dirty="0">
                  <a:solidFill>
                    <a:srgbClr val="000000"/>
                  </a:solidFill>
                  <a:latin typeface="Cambria Bold"/>
                </a:rPr>
                <a:t> 1 ga </a:t>
              </a:r>
              <a:r>
                <a:rPr lang="en-US" sz="2781" dirty="0" err="1">
                  <a:solidFill>
                    <a:srgbClr val="000000"/>
                  </a:solidFill>
                  <a:latin typeface="Cambria Bold"/>
                </a:rPr>
                <a:t>trải</a:t>
              </a:r>
              <a:r>
                <a:rPr lang="en-US" sz="2781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781" dirty="0" err="1">
                  <a:solidFill>
                    <a:srgbClr val="000000"/>
                  </a:solidFill>
                  <a:latin typeface="Cambria Bold"/>
                </a:rPr>
                <a:t>nghiệm</a:t>
              </a:r>
              <a:r>
                <a:rPr lang="en-US" sz="2781" dirty="0">
                  <a:solidFill>
                    <a:srgbClr val="000000"/>
                  </a:solidFill>
                  <a:latin typeface="Cambria Bold"/>
                </a:rPr>
                <a:t>.</a:t>
              </a:r>
            </a:p>
            <a:p>
              <a:pPr algn="just" defTabSz="609630">
                <a:lnSpc>
                  <a:spcPts val="3895"/>
                </a:lnSpc>
                <a:spcBef>
                  <a:spcPct val="0"/>
                </a:spcBef>
              </a:pPr>
              <a:r>
                <a:rPr lang="en-US" sz="2781" dirty="0" err="1">
                  <a:solidFill>
                    <a:srgbClr val="000000"/>
                  </a:solidFill>
                  <a:latin typeface="Cambria Bold"/>
                </a:rPr>
                <a:t>Các</a:t>
              </a:r>
              <a:r>
                <a:rPr lang="en-US" sz="2781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781" dirty="0" err="1">
                  <a:solidFill>
                    <a:srgbClr val="000000"/>
                  </a:solidFill>
                  <a:latin typeface="Cambria Bold"/>
                </a:rPr>
                <a:t>bạn</a:t>
              </a:r>
              <a:r>
                <a:rPr lang="en-US" sz="2781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781" dirty="0" err="1">
                  <a:solidFill>
                    <a:srgbClr val="000000"/>
                  </a:solidFill>
                  <a:latin typeface="Cambria Bold"/>
                </a:rPr>
                <a:t>còn</a:t>
              </a:r>
              <a:r>
                <a:rPr lang="en-US" sz="2781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781" dirty="0" err="1">
                  <a:solidFill>
                    <a:srgbClr val="000000"/>
                  </a:solidFill>
                  <a:latin typeface="Cambria Bold"/>
                </a:rPr>
                <a:t>lại</a:t>
              </a:r>
              <a:r>
                <a:rPr lang="en-US" sz="2781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781" dirty="0" err="1">
                  <a:solidFill>
                    <a:srgbClr val="000000"/>
                  </a:solidFill>
                  <a:latin typeface="Cambria Bold"/>
                </a:rPr>
                <a:t>sẽ</a:t>
              </a:r>
              <a:r>
                <a:rPr lang="en-US" sz="2781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781" dirty="0" err="1">
                  <a:solidFill>
                    <a:srgbClr val="000000"/>
                  </a:solidFill>
                  <a:latin typeface="Cambria Bold"/>
                </a:rPr>
                <a:t>nối</a:t>
              </a:r>
              <a:r>
                <a:rPr lang="en-US" sz="2781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781" dirty="0" err="1">
                  <a:solidFill>
                    <a:srgbClr val="000000"/>
                  </a:solidFill>
                  <a:latin typeface="Cambria Bold"/>
                </a:rPr>
                <a:t>nhau</a:t>
              </a:r>
              <a:r>
                <a:rPr lang="en-US" sz="2781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781" dirty="0" err="1">
                  <a:solidFill>
                    <a:srgbClr val="000000"/>
                  </a:solidFill>
                  <a:latin typeface="Cambria Bold"/>
                </a:rPr>
                <a:t>thành</a:t>
              </a:r>
              <a:r>
                <a:rPr lang="en-US" sz="2781" dirty="0">
                  <a:solidFill>
                    <a:srgbClr val="000000"/>
                  </a:solidFill>
                  <a:latin typeface="Cambria Bold"/>
                </a:rPr>
                <a:t> 1 </a:t>
              </a:r>
              <a:r>
                <a:rPr lang="en-US" sz="2781" dirty="0" err="1">
                  <a:solidFill>
                    <a:srgbClr val="000000"/>
                  </a:solidFill>
                  <a:latin typeface="Cambria Bold"/>
                </a:rPr>
                <a:t>đoàn</a:t>
              </a:r>
              <a:r>
                <a:rPr lang="en-US" sz="2781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781" dirty="0" err="1">
                  <a:solidFill>
                    <a:srgbClr val="000000"/>
                  </a:solidFill>
                  <a:latin typeface="Cambria Bold"/>
                </a:rPr>
                <a:t>tàu</a:t>
              </a:r>
              <a:r>
                <a:rPr lang="en-US" sz="2781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781" dirty="0" err="1">
                  <a:solidFill>
                    <a:srgbClr val="000000"/>
                  </a:solidFill>
                  <a:latin typeface="Cambria Bold"/>
                </a:rPr>
                <a:t>và</a:t>
              </a:r>
              <a:r>
                <a:rPr lang="en-US" sz="2781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781" dirty="0" err="1">
                  <a:solidFill>
                    <a:srgbClr val="000000"/>
                  </a:solidFill>
                  <a:latin typeface="Cambria Bold"/>
                </a:rPr>
                <a:t>đến</a:t>
              </a:r>
              <a:r>
                <a:rPr lang="en-US" sz="2781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781" dirty="0" err="1">
                  <a:solidFill>
                    <a:srgbClr val="000000"/>
                  </a:solidFill>
                  <a:latin typeface="Cambria Bold"/>
                </a:rPr>
                <a:t>từng</a:t>
              </a:r>
              <a:r>
                <a:rPr lang="en-US" sz="2781" dirty="0">
                  <a:solidFill>
                    <a:srgbClr val="000000"/>
                  </a:solidFill>
                  <a:latin typeface="Cambria Bold"/>
                </a:rPr>
                <a:t> ga, ở </a:t>
              </a:r>
              <a:r>
                <a:rPr lang="en-US" sz="2781" dirty="0" err="1">
                  <a:solidFill>
                    <a:srgbClr val="000000"/>
                  </a:solidFill>
                  <a:latin typeface="Cambria Bold"/>
                </a:rPr>
                <a:t>mỗi</a:t>
              </a:r>
              <a:r>
                <a:rPr lang="en-US" sz="2781" dirty="0">
                  <a:solidFill>
                    <a:srgbClr val="000000"/>
                  </a:solidFill>
                  <a:latin typeface="Cambria Bold"/>
                </a:rPr>
                <a:t> ga </a:t>
              </a:r>
              <a:r>
                <a:rPr lang="en-US" sz="2781" dirty="0" err="1">
                  <a:solidFill>
                    <a:srgbClr val="000000"/>
                  </a:solidFill>
                  <a:latin typeface="Cambria Bold"/>
                </a:rPr>
                <a:t>sẽ</a:t>
              </a:r>
              <a:r>
                <a:rPr lang="en-US" sz="2781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781" dirty="0" err="1">
                  <a:solidFill>
                    <a:srgbClr val="000000"/>
                  </a:solidFill>
                  <a:latin typeface="Cambria Bold"/>
                </a:rPr>
                <a:t>được</a:t>
              </a:r>
              <a:r>
                <a:rPr lang="en-US" sz="2781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781" dirty="0" err="1">
                  <a:solidFill>
                    <a:srgbClr val="000000"/>
                  </a:solidFill>
                  <a:latin typeface="Cambria Bold"/>
                </a:rPr>
                <a:t>nhận</a:t>
              </a:r>
              <a:r>
                <a:rPr lang="en-US" sz="2781" dirty="0">
                  <a:solidFill>
                    <a:srgbClr val="000000"/>
                  </a:solidFill>
                  <a:latin typeface="Cambria Bold"/>
                </a:rPr>
                <a:t> 1 </a:t>
              </a:r>
              <a:r>
                <a:rPr lang="en-US" sz="2781" dirty="0" err="1">
                  <a:solidFill>
                    <a:srgbClr val="000000"/>
                  </a:solidFill>
                  <a:latin typeface="Cambria Bold"/>
                </a:rPr>
                <a:t>nhiệm</a:t>
              </a:r>
              <a:r>
                <a:rPr lang="en-US" sz="2781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781" dirty="0" err="1">
                  <a:solidFill>
                    <a:srgbClr val="000000"/>
                  </a:solidFill>
                  <a:latin typeface="Cambria Bold"/>
                </a:rPr>
                <a:t>vụ</a:t>
              </a:r>
              <a:r>
                <a:rPr lang="en-US" sz="2781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781" dirty="0" err="1">
                  <a:solidFill>
                    <a:srgbClr val="000000"/>
                  </a:solidFill>
                  <a:latin typeface="Cambria Bold"/>
                </a:rPr>
                <a:t>để</a:t>
              </a:r>
              <a:r>
                <a:rPr lang="en-US" sz="2781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781" dirty="0" err="1">
                  <a:solidFill>
                    <a:srgbClr val="000000"/>
                  </a:solidFill>
                  <a:latin typeface="Cambria Bold"/>
                </a:rPr>
                <a:t>cùng</a:t>
              </a:r>
              <a:r>
                <a:rPr lang="en-US" sz="2781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781" dirty="0" err="1">
                  <a:solidFill>
                    <a:srgbClr val="000000"/>
                  </a:solidFill>
                  <a:latin typeface="Cambria Bold"/>
                </a:rPr>
                <a:t>thực</a:t>
              </a:r>
              <a:r>
                <a:rPr lang="en-US" sz="2781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781" dirty="0" err="1">
                  <a:solidFill>
                    <a:srgbClr val="000000"/>
                  </a:solidFill>
                  <a:latin typeface="Cambria Bold"/>
                </a:rPr>
                <a:t>hiện</a:t>
              </a:r>
              <a:r>
                <a:rPr lang="en-US" sz="2781">
                  <a:solidFill>
                    <a:srgbClr val="000000"/>
                  </a:solidFill>
                  <a:latin typeface="Cambria Bold"/>
                </a:rPr>
                <a:t>.</a:t>
              </a:r>
              <a:endParaRPr lang="en-US" sz="2781" dirty="0">
                <a:solidFill>
                  <a:srgbClr val="000000"/>
                </a:solidFill>
                <a:latin typeface="Cambria Bold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C7302BCC-2C1D-7A1E-4E3E-4B8E7F076191}"/>
              </a:ext>
            </a:extLst>
          </p:cNvPr>
          <p:cNvGrpSpPr/>
          <p:nvPr/>
        </p:nvGrpSpPr>
        <p:grpSpPr>
          <a:xfrm>
            <a:off x="247852" y="487297"/>
            <a:ext cx="5724996" cy="1821477"/>
            <a:chOff x="247852" y="487297"/>
            <a:chExt cx="5724996" cy="1821477"/>
          </a:xfrm>
        </p:grpSpPr>
        <p:sp>
          <p:nvSpPr>
            <p:cNvPr id="2" name="Freeform 2"/>
            <p:cNvSpPr/>
            <p:nvPr/>
          </p:nvSpPr>
          <p:spPr>
            <a:xfrm>
              <a:off x="247852" y="487297"/>
              <a:ext cx="5724996" cy="1555471"/>
            </a:xfrm>
            <a:custGeom>
              <a:avLst/>
              <a:gdLst/>
              <a:ahLst/>
              <a:cxnLst/>
              <a:rect l="l" t="t" r="r" b="b"/>
              <a:pathLst>
                <a:path w="6887002" h="2992715">
                  <a:moveTo>
                    <a:pt x="0" y="0"/>
                  </a:moveTo>
                  <a:lnTo>
                    <a:pt x="6887002" y="0"/>
                  </a:lnTo>
                  <a:lnTo>
                    <a:pt x="6887002" y="2992715"/>
                  </a:lnTo>
                  <a:lnTo>
                    <a:pt x="0" y="29927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77E6530-BF99-D878-BA3E-9E6FA084F11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53110" y="699291"/>
              <a:ext cx="5194242" cy="1609483"/>
            </a:xfrm>
            <a:prstGeom prst="rect">
              <a:avLst/>
            </a:prstGeom>
          </p:spPr>
        </p:pic>
      </p:grp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AC7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7854157"/>
              </p:ext>
            </p:extLst>
          </p:nvPr>
        </p:nvGraphicFramePr>
        <p:xfrm>
          <a:off x="172249" y="2361583"/>
          <a:ext cx="11738150" cy="4315520"/>
        </p:xfrm>
        <a:graphic>
          <a:graphicData uri="http://schemas.openxmlformats.org/drawingml/2006/table">
            <a:tbl>
              <a:tblPr/>
              <a:tblGrid>
                <a:gridCol w="145868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5868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5868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6687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5050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5868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45868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527327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1003214">
                <a:tc>
                  <a:txBody>
                    <a:bodyPr/>
                    <a:lstStyle/>
                    <a:p>
                      <a:pPr algn="ctr">
                        <a:lnSpc>
                          <a:spcPts val="2078"/>
                        </a:lnSpc>
                        <a:defRPr/>
                      </a:pPr>
                      <a:endParaRPr lang="en-US" sz="700" dirty="0"/>
                    </a:p>
                  </a:txBody>
                  <a:tcPr marL="125714" marR="125714" marT="125714" marB="125714" anchor="ctr">
                    <a:lnL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78"/>
                        </a:lnSpc>
                        <a:defRPr/>
                      </a:pPr>
                      <a:endParaRPr lang="en-US" sz="700" dirty="0"/>
                    </a:p>
                  </a:txBody>
                  <a:tcPr marL="125714" marR="125714" marT="125714" marB="125714" anchor="ctr">
                    <a:lnL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78"/>
                        </a:lnSpc>
                        <a:defRPr/>
                      </a:pPr>
                      <a:endParaRPr lang="en-US" sz="700" dirty="0"/>
                    </a:p>
                  </a:txBody>
                  <a:tcPr marL="125714" marR="125714" marT="125714" marB="125714" anchor="ctr">
                    <a:lnL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78"/>
                        </a:lnSpc>
                        <a:defRPr/>
                      </a:pPr>
                      <a:endParaRPr lang="en-US" sz="700" dirty="0"/>
                    </a:p>
                  </a:txBody>
                  <a:tcPr marL="125714" marR="125714" marT="125714" marB="125714" anchor="ctr">
                    <a:lnL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78"/>
                        </a:lnSpc>
                        <a:defRPr/>
                      </a:pPr>
                      <a:endParaRPr lang="en-US" sz="700" dirty="0"/>
                    </a:p>
                  </a:txBody>
                  <a:tcPr marL="125714" marR="125714" marT="125714" marB="125714" anchor="ctr">
                    <a:lnL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78"/>
                        </a:lnSpc>
                        <a:defRPr/>
                      </a:pPr>
                      <a:endParaRPr lang="en-US" sz="700" dirty="0"/>
                    </a:p>
                  </a:txBody>
                  <a:tcPr marL="125714" marR="125714" marT="125714" marB="125714" anchor="ctr">
                    <a:lnL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78"/>
                        </a:lnSpc>
                        <a:defRPr/>
                      </a:pPr>
                      <a:endParaRPr lang="en-US" sz="700" dirty="0"/>
                    </a:p>
                  </a:txBody>
                  <a:tcPr marL="125714" marR="125714" marT="125714" marB="125714" anchor="ctr">
                    <a:lnL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78"/>
                        </a:lnSpc>
                        <a:defRPr/>
                      </a:pPr>
                      <a:endParaRPr lang="en-US" sz="700" dirty="0"/>
                    </a:p>
                  </a:txBody>
                  <a:tcPr marL="125714" marR="125714" marT="125714" marB="125714" anchor="ctr">
                    <a:lnL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12306">
                <a:tc>
                  <a:txBody>
                    <a:bodyPr/>
                    <a:lstStyle/>
                    <a:p>
                      <a:pPr algn="ctr">
                        <a:lnSpc>
                          <a:spcPts val="2078"/>
                        </a:lnSpc>
                        <a:defRPr/>
                      </a:pPr>
                      <a:endParaRPr lang="en-US" sz="700" dirty="0"/>
                    </a:p>
                  </a:txBody>
                  <a:tcPr marL="125714" marR="125714" marT="125714" marB="125714" anchor="ctr">
                    <a:lnL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78"/>
                        </a:lnSpc>
                        <a:defRPr/>
                      </a:pPr>
                      <a:endParaRPr lang="en-US" sz="700"/>
                    </a:p>
                  </a:txBody>
                  <a:tcPr marL="125714" marR="125714" marT="125714" marB="125714" anchor="ctr">
                    <a:lnL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78"/>
                        </a:lnSpc>
                        <a:defRPr/>
                      </a:pPr>
                      <a:endParaRPr lang="en-US" sz="700"/>
                    </a:p>
                  </a:txBody>
                  <a:tcPr marL="125714" marR="125714" marT="125714" marB="125714" anchor="ctr">
                    <a:lnL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78"/>
                        </a:lnSpc>
                        <a:defRPr/>
                      </a:pPr>
                      <a:endParaRPr lang="en-US" sz="700"/>
                    </a:p>
                  </a:txBody>
                  <a:tcPr marL="125714" marR="125714" marT="125714" marB="125714" anchor="ctr">
                    <a:lnL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78"/>
                        </a:lnSpc>
                        <a:defRPr/>
                      </a:pPr>
                      <a:endParaRPr lang="en-US" sz="700"/>
                    </a:p>
                  </a:txBody>
                  <a:tcPr marL="125714" marR="125714" marT="125714" marB="125714" anchor="ctr">
                    <a:lnL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78"/>
                        </a:lnSpc>
                        <a:defRPr/>
                      </a:pPr>
                      <a:endParaRPr lang="en-US" sz="700"/>
                    </a:p>
                  </a:txBody>
                  <a:tcPr marL="125714" marR="125714" marT="125714" marB="125714" anchor="ctr">
                    <a:lnL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78"/>
                        </a:lnSpc>
                        <a:defRPr/>
                      </a:pPr>
                      <a:endParaRPr lang="en-US" sz="700"/>
                    </a:p>
                  </a:txBody>
                  <a:tcPr marL="125714" marR="125714" marT="125714" marB="125714" anchor="ctr">
                    <a:lnL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78"/>
                        </a:lnSpc>
                        <a:defRPr/>
                      </a:pPr>
                      <a:endParaRPr lang="en-US" sz="700" dirty="0"/>
                    </a:p>
                  </a:txBody>
                  <a:tcPr marL="125714" marR="125714" marT="125714" marB="125714" anchor="ctr">
                    <a:lnL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4" name="Freeform 4"/>
          <p:cNvSpPr/>
          <p:nvPr/>
        </p:nvSpPr>
        <p:spPr>
          <a:xfrm>
            <a:off x="5238201" y="520224"/>
            <a:ext cx="6286225" cy="1390827"/>
          </a:xfrm>
          <a:custGeom>
            <a:avLst/>
            <a:gdLst/>
            <a:ahLst/>
            <a:cxnLst/>
            <a:rect l="l" t="t" r="r" b="b"/>
            <a:pathLst>
              <a:path w="9429338" h="2086241">
                <a:moveTo>
                  <a:pt x="0" y="0"/>
                </a:moveTo>
                <a:lnTo>
                  <a:pt x="9429338" y="0"/>
                </a:lnTo>
                <a:lnTo>
                  <a:pt x="9429338" y="2086241"/>
                </a:lnTo>
                <a:lnTo>
                  <a:pt x="0" y="208624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22109" y="2387086"/>
            <a:ext cx="1403140" cy="6860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2771"/>
              </a:lnSpc>
              <a:spcBef>
                <a:spcPct val="0"/>
              </a:spcBef>
            </a:pPr>
            <a:r>
              <a:rPr lang="en-US" sz="1979" dirty="0" err="1">
                <a:solidFill>
                  <a:schemeClr val="bg1"/>
                </a:solidFill>
                <a:latin typeface="Cambria Bold"/>
              </a:rPr>
              <a:t>Nhận</a:t>
            </a:r>
            <a:r>
              <a:rPr lang="en-US" sz="1979" dirty="0">
                <a:solidFill>
                  <a:schemeClr val="bg1"/>
                </a:solidFill>
                <a:latin typeface="Cambria Bold"/>
              </a:rPr>
              <a:t> </a:t>
            </a:r>
            <a:r>
              <a:rPr lang="en-US" sz="1979" dirty="0" err="1">
                <a:solidFill>
                  <a:schemeClr val="bg1"/>
                </a:solidFill>
                <a:latin typeface="Cambria Bold"/>
              </a:rPr>
              <a:t>diện</a:t>
            </a:r>
            <a:r>
              <a:rPr lang="en-US" sz="1979" dirty="0">
                <a:solidFill>
                  <a:schemeClr val="bg1"/>
                </a:solidFill>
                <a:latin typeface="Cambria Bold"/>
              </a:rPr>
              <a:t> </a:t>
            </a:r>
            <a:r>
              <a:rPr lang="en-US" sz="1979" dirty="0" err="1">
                <a:solidFill>
                  <a:schemeClr val="bg1"/>
                </a:solidFill>
                <a:latin typeface="Cambria Bold"/>
              </a:rPr>
              <a:t>bản</a:t>
            </a:r>
            <a:r>
              <a:rPr lang="en-US" sz="1979" dirty="0">
                <a:solidFill>
                  <a:schemeClr val="bg1"/>
                </a:solidFill>
                <a:latin typeface="Cambria Bold"/>
              </a:rPr>
              <a:t> </a:t>
            </a:r>
            <a:r>
              <a:rPr lang="en-US" sz="1979" dirty="0" err="1">
                <a:solidFill>
                  <a:schemeClr val="bg1"/>
                </a:solidFill>
                <a:latin typeface="Cambria Bold"/>
              </a:rPr>
              <a:t>thân</a:t>
            </a:r>
            <a:endParaRPr lang="en-US" sz="1979" dirty="0">
              <a:solidFill>
                <a:schemeClr val="bg1"/>
              </a:solidFill>
              <a:latin typeface="Cambria Bold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1626236" y="2393436"/>
            <a:ext cx="1201165" cy="10002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2563"/>
              </a:lnSpc>
              <a:spcBef>
                <a:spcPct val="0"/>
              </a:spcBef>
            </a:pPr>
            <a:r>
              <a:rPr lang="en-US" sz="1830">
                <a:solidFill>
                  <a:schemeClr val="bg1"/>
                </a:solidFill>
                <a:latin typeface="Cambria Bold"/>
              </a:rPr>
              <a:t>Nếp sống và tư duy khoa học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3194590" y="2323484"/>
            <a:ext cx="1096497" cy="10002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2563"/>
              </a:lnSpc>
              <a:spcBef>
                <a:spcPct val="0"/>
              </a:spcBef>
            </a:pPr>
            <a:r>
              <a:rPr lang="en-US" sz="1830" dirty="0" err="1">
                <a:solidFill>
                  <a:schemeClr val="bg1"/>
                </a:solidFill>
                <a:latin typeface="Cambria Bold"/>
              </a:rPr>
              <a:t>Tự</a:t>
            </a:r>
            <a:r>
              <a:rPr lang="en-US" sz="1830" dirty="0">
                <a:solidFill>
                  <a:schemeClr val="bg1"/>
                </a:solidFill>
                <a:latin typeface="Cambria Bold"/>
              </a:rPr>
              <a:t> </a:t>
            </a:r>
            <a:r>
              <a:rPr lang="en-US" sz="1830" dirty="0" err="1">
                <a:solidFill>
                  <a:schemeClr val="bg1"/>
                </a:solidFill>
                <a:latin typeface="Cambria Bold"/>
              </a:rPr>
              <a:t>lực</a:t>
            </a:r>
            <a:r>
              <a:rPr lang="en-US" sz="1830" dirty="0">
                <a:solidFill>
                  <a:schemeClr val="bg1"/>
                </a:solidFill>
                <a:latin typeface="Cambria Bold"/>
              </a:rPr>
              <a:t> </a:t>
            </a:r>
            <a:r>
              <a:rPr lang="en-US" sz="1830" dirty="0" err="1">
                <a:solidFill>
                  <a:schemeClr val="bg1"/>
                </a:solidFill>
                <a:latin typeface="Cambria Bold"/>
              </a:rPr>
              <a:t>thực</a:t>
            </a:r>
            <a:r>
              <a:rPr lang="en-US" sz="1830" dirty="0">
                <a:solidFill>
                  <a:schemeClr val="bg1"/>
                </a:solidFill>
                <a:latin typeface="Cambria Bold"/>
              </a:rPr>
              <a:t> </a:t>
            </a:r>
            <a:r>
              <a:rPr lang="en-US" sz="1830" dirty="0" err="1">
                <a:solidFill>
                  <a:schemeClr val="bg1"/>
                </a:solidFill>
                <a:latin typeface="Cambria Bold"/>
              </a:rPr>
              <a:t>hiện</a:t>
            </a:r>
            <a:r>
              <a:rPr lang="en-US" sz="1830" dirty="0">
                <a:solidFill>
                  <a:schemeClr val="bg1"/>
                </a:solidFill>
                <a:latin typeface="Cambria Bold"/>
              </a:rPr>
              <a:t> </a:t>
            </a:r>
            <a:r>
              <a:rPr lang="en-US" sz="1830" dirty="0" err="1">
                <a:solidFill>
                  <a:schemeClr val="bg1"/>
                </a:solidFill>
                <a:latin typeface="Cambria Bold"/>
              </a:rPr>
              <a:t>nhiệm</a:t>
            </a:r>
            <a:r>
              <a:rPr lang="en-US" sz="1830" dirty="0">
                <a:solidFill>
                  <a:schemeClr val="bg1"/>
                </a:solidFill>
                <a:latin typeface="Cambria Bold"/>
              </a:rPr>
              <a:t> </a:t>
            </a:r>
            <a:r>
              <a:rPr lang="en-US" sz="1830" dirty="0" err="1">
                <a:solidFill>
                  <a:schemeClr val="bg1"/>
                </a:solidFill>
                <a:latin typeface="Cambria Bold"/>
              </a:rPr>
              <a:t>vụ</a:t>
            </a:r>
            <a:endParaRPr lang="en-US" sz="1830" dirty="0">
              <a:solidFill>
                <a:schemeClr val="bg1"/>
              </a:solidFill>
              <a:latin typeface="Cambria Bold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4606150" y="2431757"/>
            <a:ext cx="1403140" cy="718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2771"/>
              </a:lnSpc>
              <a:spcBef>
                <a:spcPct val="0"/>
              </a:spcBef>
            </a:pPr>
            <a:r>
              <a:rPr lang="en-US" sz="1979" dirty="0" err="1">
                <a:solidFill>
                  <a:schemeClr val="bg1"/>
                </a:solidFill>
                <a:latin typeface="Cambria Bold"/>
              </a:rPr>
              <a:t>Mái</a:t>
            </a:r>
            <a:r>
              <a:rPr lang="en-US" sz="1979" dirty="0">
                <a:solidFill>
                  <a:schemeClr val="bg1"/>
                </a:solidFill>
                <a:latin typeface="Cambria Bold"/>
              </a:rPr>
              <a:t> </a:t>
            </a:r>
            <a:r>
              <a:rPr lang="en-US" sz="1979" dirty="0" err="1">
                <a:solidFill>
                  <a:schemeClr val="bg1"/>
                </a:solidFill>
                <a:latin typeface="Cambria Bold"/>
              </a:rPr>
              <a:t>ấm</a:t>
            </a:r>
            <a:r>
              <a:rPr lang="en-US" sz="1979" dirty="0">
                <a:solidFill>
                  <a:schemeClr val="bg1"/>
                </a:solidFill>
                <a:latin typeface="Cambria Bold"/>
              </a:rPr>
              <a:t> </a:t>
            </a:r>
            <a:r>
              <a:rPr lang="en-US" sz="1979" dirty="0" err="1">
                <a:solidFill>
                  <a:schemeClr val="bg1"/>
                </a:solidFill>
                <a:latin typeface="Cambria Bold"/>
              </a:rPr>
              <a:t>gia</a:t>
            </a:r>
            <a:r>
              <a:rPr lang="en-US" sz="1979" dirty="0">
                <a:solidFill>
                  <a:schemeClr val="bg1"/>
                </a:solidFill>
                <a:latin typeface="Cambria Bold"/>
              </a:rPr>
              <a:t> </a:t>
            </a:r>
            <a:r>
              <a:rPr lang="en-US" sz="1979" dirty="0" err="1">
                <a:solidFill>
                  <a:schemeClr val="bg1"/>
                </a:solidFill>
                <a:latin typeface="Cambria Bold"/>
              </a:rPr>
              <a:t>đình</a:t>
            </a:r>
            <a:endParaRPr lang="en-US" sz="1979" dirty="0">
              <a:solidFill>
                <a:schemeClr val="bg1"/>
              </a:solidFill>
              <a:latin typeface="Cambria Bold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241795" y="3924300"/>
            <a:ext cx="1221294" cy="21223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2771"/>
              </a:lnSpc>
              <a:spcBef>
                <a:spcPct val="0"/>
              </a:spcBef>
            </a:pPr>
            <a:r>
              <a:rPr lang="en-US" sz="1979" dirty="0" err="1">
                <a:solidFill>
                  <a:srgbClr val="000000"/>
                </a:solidFill>
                <a:latin typeface="Cambria"/>
              </a:rPr>
              <a:t>Hãy</a:t>
            </a:r>
            <a:r>
              <a:rPr lang="en-US" sz="197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979" dirty="0" err="1">
                <a:solidFill>
                  <a:srgbClr val="000000"/>
                </a:solidFill>
                <a:latin typeface="Cambria"/>
              </a:rPr>
              <a:t>cùng</a:t>
            </a:r>
            <a:r>
              <a:rPr lang="en-US" sz="197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979" dirty="0" err="1">
                <a:solidFill>
                  <a:srgbClr val="000000"/>
                </a:solidFill>
                <a:latin typeface="Cambria"/>
              </a:rPr>
              <a:t>hít</a:t>
            </a:r>
            <a:r>
              <a:rPr lang="en-US" sz="197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979" dirty="0" err="1">
                <a:solidFill>
                  <a:srgbClr val="000000"/>
                </a:solidFill>
                <a:latin typeface="Cambria"/>
              </a:rPr>
              <a:t>vào</a:t>
            </a:r>
            <a:r>
              <a:rPr lang="en-US" sz="1979" dirty="0">
                <a:solidFill>
                  <a:srgbClr val="000000"/>
                </a:solidFill>
                <a:latin typeface="Cambria"/>
              </a:rPr>
              <a:t>, </a:t>
            </a:r>
            <a:r>
              <a:rPr lang="en-US" sz="1979" dirty="0" err="1">
                <a:solidFill>
                  <a:srgbClr val="000000"/>
                </a:solidFill>
                <a:latin typeface="Cambria"/>
              </a:rPr>
              <a:t>thở</a:t>
            </a:r>
            <a:r>
              <a:rPr lang="en-US" sz="197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979" dirty="0" err="1">
                <a:solidFill>
                  <a:srgbClr val="000000"/>
                </a:solidFill>
                <a:latin typeface="Cambria"/>
              </a:rPr>
              <a:t>ra</a:t>
            </a:r>
            <a:r>
              <a:rPr lang="en-US" sz="1979" dirty="0">
                <a:solidFill>
                  <a:srgbClr val="000000"/>
                </a:solidFill>
                <a:latin typeface="Cambria"/>
              </a:rPr>
              <a:t> 10 </a:t>
            </a:r>
            <a:r>
              <a:rPr lang="en-US" sz="1979" dirty="0" err="1">
                <a:solidFill>
                  <a:srgbClr val="000000"/>
                </a:solidFill>
                <a:latin typeface="Cambria"/>
              </a:rPr>
              <a:t>lần</a:t>
            </a:r>
            <a:r>
              <a:rPr lang="en-US" sz="197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979" dirty="0" err="1">
                <a:solidFill>
                  <a:srgbClr val="000000"/>
                </a:solidFill>
                <a:latin typeface="Cambria"/>
              </a:rPr>
              <a:t>để</a:t>
            </a:r>
            <a:r>
              <a:rPr lang="en-US" sz="197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979" dirty="0" err="1">
                <a:solidFill>
                  <a:srgbClr val="000000"/>
                </a:solidFill>
                <a:latin typeface="Cambria"/>
              </a:rPr>
              <a:t>điều</a:t>
            </a:r>
            <a:r>
              <a:rPr lang="en-US" sz="197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979" dirty="0" err="1">
                <a:solidFill>
                  <a:srgbClr val="000000"/>
                </a:solidFill>
                <a:latin typeface="Cambria"/>
              </a:rPr>
              <a:t>chỉnh</a:t>
            </a:r>
            <a:r>
              <a:rPr lang="en-US" sz="197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979" dirty="0" err="1">
                <a:solidFill>
                  <a:srgbClr val="000000"/>
                </a:solidFill>
                <a:latin typeface="Cambria"/>
              </a:rPr>
              <a:t>cảm</a:t>
            </a:r>
            <a:r>
              <a:rPr lang="en-US" sz="197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979" dirty="0" err="1">
                <a:solidFill>
                  <a:srgbClr val="000000"/>
                </a:solidFill>
                <a:latin typeface="Cambria"/>
              </a:rPr>
              <a:t>xúc</a:t>
            </a:r>
            <a:endParaRPr lang="en-US" sz="1979" dirty="0">
              <a:solidFill>
                <a:srgbClr val="000000"/>
              </a:solidFill>
              <a:latin typeface="Cambria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1644935" y="3963830"/>
            <a:ext cx="1283451" cy="14042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2771"/>
              </a:lnSpc>
              <a:spcBef>
                <a:spcPct val="0"/>
              </a:spcBef>
            </a:pPr>
            <a:r>
              <a:rPr lang="en-US" sz="1979" dirty="0" err="1">
                <a:solidFill>
                  <a:srgbClr val="000000"/>
                </a:solidFill>
                <a:latin typeface="Cambria"/>
              </a:rPr>
              <a:t>Đặt</a:t>
            </a:r>
            <a:r>
              <a:rPr lang="en-US" sz="1979" dirty="0">
                <a:solidFill>
                  <a:srgbClr val="000000"/>
                </a:solidFill>
                <a:latin typeface="Cambria"/>
              </a:rPr>
              <a:t> 6 </a:t>
            </a:r>
            <a:r>
              <a:rPr lang="en-US" sz="1979" dirty="0" err="1">
                <a:solidFill>
                  <a:srgbClr val="000000"/>
                </a:solidFill>
                <a:latin typeface="Cambria"/>
              </a:rPr>
              <a:t>câu</a:t>
            </a:r>
            <a:r>
              <a:rPr lang="en-US" sz="197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979" dirty="0" err="1">
                <a:solidFill>
                  <a:srgbClr val="000000"/>
                </a:solidFill>
                <a:latin typeface="Cambria"/>
              </a:rPr>
              <a:t>hỏi</a:t>
            </a:r>
            <a:r>
              <a:rPr lang="en-US" sz="197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979" dirty="0" err="1">
                <a:solidFill>
                  <a:srgbClr val="000000"/>
                </a:solidFill>
                <a:latin typeface="Cambria"/>
              </a:rPr>
              <a:t>về</a:t>
            </a:r>
            <a:r>
              <a:rPr lang="en-US" sz="1979" dirty="0">
                <a:solidFill>
                  <a:srgbClr val="000000"/>
                </a:solidFill>
                <a:latin typeface="Cambria"/>
              </a:rPr>
              <a:t>  1 </a:t>
            </a:r>
            <a:r>
              <a:rPr lang="en-US" sz="1979" dirty="0" err="1">
                <a:solidFill>
                  <a:srgbClr val="000000"/>
                </a:solidFill>
                <a:latin typeface="Cambria"/>
              </a:rPr>
              <a:t>chủ</a:t>
            </a:r>
            <a:r>
              <a:rPr lang="en-US" sz="197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979" dirty="0" err="1">
                <a:solidFill>
                  <a:srgbClr val="000000"/>
                </a:solidFill>
                <a:latin typeface="Cambria"/>
              </a:rPr>
              <a:t>đề</a:t>
            </a:r>
            <a:r>
              <a:rPr lang="en-US" sz="197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979" dirty="0" err="1">
                <a:solidFill>
                  <a:srgbClr val="000000"/>
                </a:solidFill>
                <a:latin typeface="Cambria"/>
              </a:rPr>
              <a:t>bất</a:t>
            </a:r>
            <a:r>
              <a:rPr lang="en-US" sz="197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979" dirty="0" err="1">
                <a:solidFill>
                  <a:srgbClr val="000000"/>
                </a:solidFill>
                <a:latin typeface="Cambria"/>
              </a:rPr>
              <a:t>kì</a:t>
            </a:r>
            <a:endParaRPr lang="en-US" sz="1979" dirty="0">
              <a:solidFill>
                <a:srgbClr val="000000"/>
              </a:solidFill>
              <a:latin typeface="Cambria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3130109" y="3642411"/>
            <a:ext cx="1403140" cy="28405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2771"/>
              </a:lnSpc>
              <a:spcBef>
                <a:spcPct val="0"/>
              </a:spcBef>
            </a:pPr>
            <a:r>
              <a:rPr lang="en-US" sz="1979" dirty="0" err="1">
                <a:solidFill>
                  <a:srgbClr val="000000"/>
                </a:solidFill>
                <a:latin typeface="Cambria"/>
              </a:rPr>
              <a:t>Hãy</a:t>
            </a:r>
            <a:r>
              <a:rPr lang="en-US" sz="1979" dirty="0">
                <a:solidFill>
                  <a:srgbClr val="000000"/>
                </a:solidFill>
                <a:latin typeface="Cambria"/>
              </a:rPr>
              <a:t> co 1 </a:t>
            </a:r>
            <a:r>
              <a:rPr lang="en-US" sz="1979" dirty="0" err="1">
                <a:solidFill>
                  <a:srgbClr val="000000"/>
                </a:solidFill>
                <a:latin typeface="Cambria"/>
              </a:rPr>
              <a:t>chân</a:t>
            </a:r>
            <a:r>
              <a:rPr lang="en-US" sz="197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979" dirty="0" err="1">
                <a:solidFill>
                  <a:srgbClr val="000000"/>
                </a:solidFill>
                <a:latin typeface="Cambria"/>
              </a:rPr>
              <a:t>và</a:t>
            </a:r>
            <a:r>
              <a:rPr lang="en-US" sz="197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979" dirty="0" err="1">
                <a:solidFill>
                  <a:srgbClr val="000000"/>
                </a:solidFill>
                <a:latin typeface="Cambria"/>
              </a:rPr>
              <a:t>nghĩ</a:t>
            </a:r>
            <a:r>
              <a:rPr lang="en-US" sz="197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979" dirty="0" err="1">
                <a:solidFill>
                  <a:srgbClr val="000000"/>
                </a:solidFill>
                <a:latin typeface="Cambria"/>
              </a:rPr>
              <a:t>xem</a:t>
            </a:r>
            <a:r>
              <a:rPr lang="en-US" sz="197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979" dirty="0" err="1">
                <a:solidFill>
                  <a:srgbClr val="000000"/>
                </a:solidFill>
                <a:latin typeface="Cambria"/>
              </a:rPr>
              <a:t>mình</a:t>
            </a:r>
            <a:r>
              <a:rPr lang="en-US" sz="197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979" dirty="0" err="1">
                <a:solidFill>
                  <a:srgbClr val="000000"/>
                </a:solidFill>
                <a:latin typeface="Cambria"/>
              </a:rPr>
              <a:t>có</a:t>
            </a:r>
            <a:r>
              <a:rPr lang="en-US" sz="197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979" dirty="0" err="1">
                <a:solidFill>
                  <a:srgbClr val="000000"/>
                </a:solidFill>
                <a:latin typeface="Cambria"/>
              </a:rPr>
              <a:t>phải</a:t>
            </a:r>
            <a:r>
              <a:rPr lang="en-US" sz="197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979" dirty="0" err="1">
                <a:solidFill>
                  <a:srgbClr val="000000"/>
                </a:solidFill>
                <a:latin typeface="Cambria"/>
              </a:rPr>
              <a:t>một</a:t>
            </a:r>
            <a:r>
              <a:rPr lang="en-US" sz="197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979" dirty="0" err="1">
                <a:solidFill>
                  <a:srgbClr val="000000"/>
                </a:solidFill>
                <a:latin typeface="Cambria"/>
              </a:rPr>
              <a:t>người</a:t>
            </a:r>
            <a:r>
              <a:rPr lang="en-US" sz="197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979" dirty="0" err="1">
                <a:solidFill>
                  <a:srgbClr val="000000"/>
                </a:solidFill>
                <a:latin typeface="Cambria"/>
              </a:rPr>
              <a:t>tự</a:t>
            </a:r>
            <a:r>
              <a:rPr lang="en-US" sz="197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979" dirty="0" err="1">
                <a:solidFill>
                  <a:srgbClr val="000000"/>
                </a:solidFill>
                <a:latin typeface="Cambria"/>
              </a:rPr>
              <a:t>lực</a:t>
            </a:r>
            <a:r>
              <a:rPr lang="en-US" sz="1979" dirty="0">
                <a:solidFill>
                  <a:srgbClr val="000000"/>
                </a:solidFill>
                <a:latin typeface="Cambria"/>
              </a:rPr>
              <a:t> ở </a:t>
            </a:r>
            <a:r>
              <a:rPr lang="en-US" sz="1979" dirty="0" err="1">
                <a:solidFill>
                  <a:srgbClr val="000000"/>
                </a:solidFill>
                <a:latin typeface="Cambria"/>
              </a:rPr>
              <a:t>nhà</a:t>
            </a:r>
            <a:r>
              <a:rPr lang="en-US" sz="197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979" dirty="0" err="1">
                <a:solidFill>
                  <a:srgbClr val="000000"/>
                </a:solidFill>
                <a:latin typeface="Cambria"/>
              </a:rPr>
              <a:t>và</a:t>
            </a:r>
            <a:r>
              <a:rPr lang="en-US" sz="1979" dirty="0">
                <a:solidFill>
                  <a:srgbClr val="000000"/>
                </a:solidFill>
                <a:latin typeface="Cambria"/>
              </a:rPr>
              <a:t> ở </a:t>
            </a:r>
            <a:r>
              <a:rPr lang="en-US" sz="1979" dirty="0" err="1">
                <a:solidFill>
                  <a:srgbClr val="000000"/>
                </a:solidFill>
                <a:latin typeface="Cambria"/>
              </a:rPr>
              <a:t>trường</a:t>
            </a:r>
            <a:r>
              <a:rPr lang="en-US" sz="197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979" dirty="0" err="1">
                <a:solidFill>
                  <a:srgbClr val="000000"/>
                </a:solidFill>
                <a:latin typeface="Cambria"/>
              </a:rPr>
              <a:t>không</a:t>
            </a:r>
            <a:r>
              <a:rPr lang="en-US" sz="1979" dirty="0">
                <a:solidFill>
                  <a:srgbClr val="000000"/>
                </a:solidFill>
                <a:latin typeface="Cambria"/>
              </a:rPr>
              <a:t>?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4665693" y="3789205"/>
            <a:ext cx="1403140" cy="21223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2771"/>
              </a:lnSpc>
              <a:spcBef>
                <a:spcPct val="0"/>
              </a:spcBef>
            </a:pPr>
            <a:r>
              <a:rPr lang="en-US" sz="1979">
                <a:solidFill>
                  <a:srgbClr val="000000"/>
                </a:solidFill>
                <a:latin typeface="Cambria"/>
              </a:rPr>
              <a:t>Nêu 5 hoạt động có thể thực hiện với người thân trong gia đình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6050747" y="2350880"/>
            <a:ext cx="1403140" cy="10772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2771"/>
              </a:lnSpc>
              <a:spcBef>
                <a:spcPct val="0"/>
              </a:spcBef>
            </a:pPr>
            <a:r>
              <a:rPr lang="en-US" sz="1979">
                <a:solidFill>
                  <a:schemeClr val="bg1"/>
                </a:solidFill>
                <a:latin typeface="Cambria Bold"/>
              </a:rPr>
              <a:t>Phòng tránh xâm hại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7414081" y="2387086"/>
            <a:ext cx="1403140" cy="718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2771"/>
              </a:lnSpc>
              <a:spcBef>
                <a:spcPct val="0"/>
              </a:spcBef>
            </a:pPr>
            <a:r>
              <a:rPr lang="en-US" sz="1979">
                <a:solidFill>
                  <a:schemeClr val="bg1"/>
                </a:solidFill>
                <a:latin typeface="Cambria Bold"/>
              </a:rPr>
              <a:t>Kết nối cộng đồng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8918821" y="2350880"/>
            <a:ext cx="1403140" cy="10772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2771"/>
              </a:lnSpc>
              <a:spcBef>
                <a:spcPct val="0"/>
              </a:spcBef>
            </a:pPr>
            <a:r>
              <a:rPr lang="en-US" sz="1979">
                <a:solidFill>
                  <a:schemeClr val="bg1"/>
                </a:solidFill>
                <a:latin typeface="Cambria Bold"/>
              </a:rPr>
              <a:t>Quê hương em tươi đẹp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0423562" y="2314674"/>
            <a:ext cx="1548997" cy="10772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2771"/>
              </a:lnSpc>
              <a:spcBef>
                <a:spcPct val="0"/>
              </a:spcBef>
            </a:pPr>
            <a:r>
              <a:rPr lang="en-US" sz="1979">
                <a:solidFill>
                  <a:schemeClr val="bg1"/>
                </a:solidFill>
                <a:latin typeface="Cambria Bold"/>
              </a:rPr>
              <a:t>Trải nghiệm nghề truyền thồng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6183133" y="3642411"/>
            <a:ext cx="1282572" cy="24814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2771"/>
              </a:lnSpc>
              <a:spcBef>
                <a:spcPct val="0"/>
              </a:spcBef>
            </a:pPr>
            <a:r>
              <a:rPr lang="en-US" sz="1979" dirty="0" err="1">
                <a:solidFill>
                  <a:srgbClr val="000000"/>
                </a:solidFill>
                <a:latin typeface="Cambria"/>
              </a:rPr>
              <a:t>Nêu</a:t>
            </a:r>
            <a:r>
              <a:rPr lang="en-US" sz="1979" dirty="0">
                <a:solidFill>
                  <a:srgbClr val="000000"/>
                </a:solidFill>
                <a:latin typeface="Cambria"/>
              </a:rPr>
              <a:t> 5 </a:t>
            </a:r>
            <a:r>
              <a:rPr lang="en-US" sz="1979" dirty="0" err="1">
                <a:solidFill>
                  <a:srgbClr val="000000"/>
                </a:solidFill>
                <a:latin typeface="Cambria"/>
              </a:rPr>
              <a:t>điều</a:t>
            </a:r>
            <a:r>
              <a:rPr lang="en-US" sz="197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979" dirty="0" err="1">
                <a:solidFill>
                  <a:srgbClr val="000000"/>
                </a:solidFill>
                <a:latin typeface="Cambria"/>
              </a:rPr>
              <a:t>cần</a:t>
            </a:r>
            <a:r>
              <a:rPr lang="en-US" sz="197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979" dirty="0" err="1">
                <a:solidFill>
                  <a:srgbClr val="000000"/>
                </a:solidFill>
                <a:latin typeface="Cambria"/>
              </a:rPr>
              <a:t>nhớ</a:t>
            </a:r>
            <a:r>
              <a:rPr lang="en-US" sz="197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979" dirty="0" err="1">
                <a:solidFill>
                  <a:srgbClr val="000000"/>
                </a:solidFill>
                <a:latin typeface="Cambria"/>
              </a:rPr>
              <a:t>để</a:t>
            </a:r>
            <a:r>
              <a:rPr lang="en-US" sz="197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979" dirty="0" err="1">
                <a:solidFill>
                  <a:srgbClr val="000000"/>
                </a:solidFill>
                <a:latin typeface="Cambria"/>
              </a:rPr>
              <a:t>tự</a:t>
            </a:r>
            <a:r>
              <a:rPr lang="en-US" sz="197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979" dirty="0" err="1">
                <a:solidFill>
                  <a:srgbClr val="000000"/>
                </a:solidFill>
                <a:latin typeface="Cambria"/>
              </a:rPr>
              <a:t>bảo</a:t>
            </a:r>
            <a:r>
              <a:rPr lang="en-US" sz="197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979" dirty="0" err="1">
                <a:solidFill>
                  <a:srgbClr val="000000"/>
                </a:solidFill>
                <a:latin typeface="Cambria"/>
              </a:rPr>
              <a:t>vệ</a:t>
            </a:r>
            <a:r>
              <a:rPr lang="en-US" sz="197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979" dirty="0" err="1">
                <a:solidFill>
                  <a:srgbClr val="000000"/>
                </a:solidFill>
                <a:latin typeface="Cambria"/>
              </a:rPr>
              <a:t>mình</a:t>
            </a:r>
            <a:r>
              <a:rPr lang="en-US" sz="1979" dirty="0">
                <a:solidFill>
                  <a:srgbClr val="000000"/>
                </a:solidFill>
                <a:latin typeface="Cambria"/>
              </a:rPr>
              <a:t>, </a:t>
            </a:r>
            <a:r>
              <a:rPr lang="en-US" sz="1979" dirty="0" err="1">
                <a:solidFill>
                  <a:srgbClr val="000000"/>
                </a:solidFill>
                <a:latin typeface="Cambria"/>
              </a:rPr>
              <a:t>phòng</a:t>
            </a:r>
            <a:r>
              <a:rPr lang="en-US" sz="197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979" dirty="0" err="1">
                <a:solidFill>
                  <a:srgbClr val="000000"/>
                </a:solidFill>
                <a:latin typeface="Cambria"/>
              </a:rPr>
              <a:t>tránh</a:t>
            </a:r>
            <a:r>
              <a:rPr lang="en-US" sz="197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979" dirty="0" err="1">
                <a:solidFill>
                  <a:srgbClr val="000000"/>
                </a:solidFill>
                <a:latin typeface="Cambria"/>
              </a:rPr>
              <a:t>xâm</a:t>
            </a:r>
            <a:r>
              <a:rPr lang="en-US" sz="197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979" dirty="0" err="1">
                <a:solidFill>
                  <a:srgbClr val="000000"/>
                </a:solidFill>
                <a:latin typeface="Cambria"/>
              </a:rPr>
              <a:t>hại</a:t>
            </a:r>
            <a:endParaRPr lang="en-US" sz="1979" dirty="0">
              <a:solidFill>
                <a:srgbClr val="000000"/>
              </a:solidFill>
              <a:latin typeface="Cambria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7586273" y="3642411"/>
            <a:ext cx="1129348" cy="10451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2771"/>
              </a:lnSpc>
              <a:spcBef>
                <a:spcPct val="0"/>
              </a:spcBef>
            </a:pPr>
            <a:r>
              <a:rPr lang="en-US" sz="1979" dirty="0" err="1">
                <a:solidFill>
                  <a:srgbClr val="000000"/>
                </a:solidFill>
                <a:latin typeface="Cambria"/>
              </a:rPr>
              <a:t>Nắm</a:t>
            </a:r>
            <a:r>
              <a:rPr lang="en-US" sz="197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979" dirty="0" err="1">
                <a:solidFill>
                  <a:srgbClr val="000000"/>
                </a:solidFill>
                <a:latin typeface="Cambria"/>
              </a:rPr>
              <a:t>tay</a:t>
            </a:r>
            <a:r>
              <a:rPr lang="en-US" sz="197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979" dirty="0" err="1">
                <a:solidFill>
                  <a:srgbClr val="000000"/>
                </a:solidFill>
                <a:latin typeface="Cambria"/>
              </a:rPr>
              <a:t>nhau</a:t>
            </a:r>
            <a:r>
              <a:rPr lang="en-US" sz="197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979" dirty="0" err="1">
                <a:solidFill>
                  <a:srgbClr val="000000"/>
                </a:solidFill>
                <a:latin typeface="Cambria"/>
              </a:rPr>
              <a:t>và</a:t>
            </a:r>
            <a:r>
              <a:rPr lang="en-US" sz="197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979" dirty="0" err="1">
                <a:solidFill>
                  <a:srgbClr val="000000"/>
                </a:solidFill>
                <a:latin typeface="Cambria"/>
              </a:rPr>
              <a:t>hát</a:t>
            </a:r>
            <a:endParaRPr lang="en-US" sz="1979" dirty="0">
              <a:solidFill>
                <a:srgbClr val="000000"/>
              </a:solidFill>
              <a:latin typeface="Cambria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8984010" y="3805917"/>
            <a:ext cx="1403140" cy="17633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2771"/>
              </a:lnSpc>
              <a:spcBef>
                <a:spcPct val="0"/>
              </a:spcBef>
            </a:pPr>
            <a:r>
              <a:rPr lang="en-US" sz="1979" dirty="0" err="1">
                <a:solidFill>
                  <a:srgbClr val="000000"/>
                </a:solidFill>
                <a:latin typeface="Cambria"/>
              </a:rPr>
              <a:t>Kể</a:t>
            </a:r>
            <a:r>
              <a:rPr lang="en-US" sz="1979" dirty="0">
                <a:solidFill>
                  <a:srgbClr val="000000"/>
                </a:solidFill>
                <a:latin typeface="Cambria"/>
              </a:rPr>
              <a:t> 3 </a:t>
            </a:r>
            <a:r>
              <a:rPr lang="en-US" sz="1979" dirty="0" err="1">
                <a:solidFill>
                  <a:srgbClr val="000000"/>
                </a:solidFill>
                <a:latin typeface="Cambria"/>
              </a:rPr>
              <a:t>cảnh</a:t>
            </a:r>
            <a:r>
              <a:rPr lang="en-US" sz="197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979" dirty="0" err="1">
                <a:solidFill>
                  <a:srgbClr val="000000"/>
                </a:solidFill>
                <a:latin typeface="Cambria"/>
              </a:rPr>
              <a:t>quan</a:t>
            </a:r>
            <a:r>
              <a:rPr lang="en-US" sz="197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979" dirty="0" err="1">
                <a:solidFill>
                  <a:srgbClr val="000000"/>
                </a:solidFill>
                <a:latin typeface="Cambria"/>
              </a:rPr>
              <a:t>thiên</a:t>
            </a:r>
            <a:r>
              <a:rPr lang="en-US" sz="197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979" dirty="0" err="1">
                <a:solidFill>
                  <a:srgbClr val="000000"/>
                </a:solidFill>
                <a:latin typeface="Cambria"/>
              </a:rPr>
              <a:t>nhiên</a:t>
            </a:r>
            <a:r>
              <a:rPr lang="en-US" sz="197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979" dirty="0" err="1">
                <a:solidFill>
                  <a:srgbClr val="000000"/>
                </a:solidFill>
                <a:latin typeface="Cambria"/>
              </a:rPr>
              <a:t>tiêu</a:t>
            </a:r>
            <a:r>
              <a:rPr lang="en-US" sz="197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979" dirty="0" err="1">
                <a:solidFill>
                  <a:srgbClr val="000000"/>
                </a:solidFill>
                <a:latin typeface="Cambria"/>
              </a:rPr>
              <a:t>biểu</a:t>
            </a:r>
            <a:r>
              <a:rPr lang="en-US" sz="1979" dirty="0">
                <a:solidFill>
                  <a:srgbClr val="000000"/>
                </a:solidFill>
                <a:latin typeface="Cambria"/>
              </a:rPr>
              <a:t> ở </a:t>
            </a:r>
            <a:r>
              <a:rPr lang="en-US" sz="1979" dirty="0" err="1">
                <a:solidFill>
                  <a:srgbClr val="000000"/>
                </a:solidFill>
                <a:latin typeface="Cambria"/>
              </a:rPr>
              <a:t>địa</a:t>
            </a:r>
            <a:r>
              <a:rPr lang="en-US" sz="197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979" dirty="0" err="1">
                <a:solidFill>
                  <a:srgbClr val="000000"/>
                </a:solidFill>
                <a:latin typeface="Cambria"/>
              </a:rPr>
              <a:t>phương</a:t>
            </a:r>
            <a:r>
              <a:rPr lang="en-US" sz="197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979" dirty="0" err="1">
                <a:solidFill>
                  <a:srgbClr val="000000"/>
                </a:solidFill>
                <a:latin typeface="Cambria"/>
              </a:rPr>
              <a:t>em</a:t>
            </a:r>
            <a:endParaRPr lang="en-US" sz="1979" dirty="0">
              <a:solidFill>
                <a:srgbClr val="000000"/>
              </a:solidFill>
              <a:latin typeface="Cambria"/>
            </a:endParaRPr>
          </a:p>
        </p:txBody>
      </p:sp>
      <p:sp>
        <p:nvSpPr>
          <p:cNvPr id="21" name="TextBox 21"/>
          <p:cNvSpPr txBox="1"/>
          <p:nvPr/>
        </p:nvSpPr>
        <p:spPr>
          <a:xfrm>
            <a:off x="10478061" y="3924300"/>
            <a:ext cx="1403140" cy="14042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2771"/>
              </a:lnSpc>
              <a:spcBef>
                <a:spcPct val="0"/>
              </a:spcBef>
            </a:pPr>
            <a:r>
              <a:rPr lang="en-US" sz="1979" dirty="0" err="1">
                <a:solidFill>
                  <a:srgbClr val="000000"/>
                </a:solidFill>
                <a:latin typeface="Cambria"/>
              </a:rPr>
              <a:t>Kể</a:t>
            </a:r>
            <a:r>
              <a:rPr lang="en-US" sz="197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979" dirty="0" err="1">
                <a:solidFill>
                  <a:srgbClr val="000000"/>
                </a:solidFill>
                <a:latin typeface="Cambria"/>
              </a:rPr>
              <a:t>tên</a:t>
            </a:r>
            <a:r>
              <a:rPr lang="en-US" sz="197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979" dirty="0" err="1">
                <a:solidFill>
                  <a:srgbClr val="000000"/>
                </a:solidFill>
                <a:latin typeface="Cambria"/>
              </a:rPr>
              <a:t>các</a:t>
            </a:r>
            <a:r>
              <a:rPr lang="en-US" sz="197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979" dirty="0" err="1">
                <a:solidFill>
                  <a:srgbClr val="000000"/>
                </a:solidFill>
                <a:latin typeface="Cambria"/>
              </a:rPr>
              <a:t>nghề</a:t>
            </a:r>
            <a:r>
              <a:rPr lang="en-US" sz="197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979" dirty="0" err="1">
                <a:solidFill>
                  <a:srgbClr val="000000"/>
                </a:solidFill>
                <a:latin typeface="Cambria"/>
              </a:rPr>
              <a:t>truyền</a:t>
            </a:r>
            <a:r>
              <a:rPr lang="en-US" sz="197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979" dirty="0" err="1">
                <a:solidFill>
                  <a:srgbClr val="000000"/>
                </a:solidFill>
                <a:latin typeface="Cambria"/>
              </a:rPr>
              <a:t>thống</a:t>
            </a:r>
            <a:r>
              <a:rPr lang="en-US" sz="1979" dirty="0">
                <a:solidFill>
                  <a:srgbClr val="000000"/>
                </a:solidFill>
                <a:latin typeface="Cambria"/>
              </a:rPr>
              <a:t> ở </a:t>
            </a:r>
            <a:r>
              <a:rPr lang="en-US" sz="1979" dirty="0" err="1">
                <a:solidFill>
                  <a:srgbClr val="000000"/>
                </a:solidFill>
                <a:latin typeface="Cambria"/>
              </a:rPr>
              <a:t>địa</a:t>
            </a:r>
            <a:r>
              <a:rPr lang="en-US" sz="197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979" dirty="0" err="1">
                <a:solidFill>
                  <a:srgbClr val="000000"/>
                </a:solidFill>
                <a:latin typeface="Cambria"/>
              </a:rPr>
              <a:t>phương</a:t>
            </a:r>
            <a:r>
              <a:rPr lang="en-US" sz="197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979" dirty="0" err="1">
                <a:solidFill>
                  <a:srgbClr val="000000"/>
                </a:solidFill>
                <a:latin typeface="Cambria"/>
              </a:rPr>
              <a:t>em</a:t>
            </a:r>
            <a:endParaRPr lang="en-US" sz="1979" dirty="0">
              <a:solidFill>
                <a:srgbClr val="000000"/>
              </a:solidFill>
              <a:latin typeface="Cambria"/>
            </a:endParaRP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4B92D096-D4BE-DB70-9C9D-DEB27934F5BB}"/>
              </a:ext>
            </a:extLst>
          </p:cNvPr>
          <p:cNvCxnSpPr/>
          <p:nvPr/>
        </p:nvCxnSpPr>
        <p:spPr>
          <a:xfrm>
            <a:off x="1525249" y="2376453"/>
            <a:ext cx="0" cy="4322058"/>
          </a:xfrm>
          <a:prstGeom prst="line">
            <a:avLst/>
          </a:prstGeom>
          <a:ln w="57150">
            <a:solidFill>
              <a:srgbClr val="FFD2D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3FB2CF5B-44C6-D2D4-DB46-FAECA5019D0A}"/>
              </a:ext>
            </a:extLst>
          </p:cNvPr>
          <p:cNvCxnSpPr/>
          <p:nvPr/>
        </p:nvCxnSpPr>
        <p:spPr>
          <a:xfrm>
            <a:off x="2954519" y="2376453"/>
            <a:ext cx="0" cy="4322058"/>
          </a:xfrm>
          <a:prstGeom prst="line">
            <a:avLst/>
          </a:prstGeom>
          <a:ln w="57150">
            <a:solidFill>
              <a:srgbClr val="FFD2D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77C14E40-64FC-AB0E-0D2B-482DB4067C79}"/>
              </a:ext>
            </a:extLst>
          </p:cNvPr>
          <p:cNvCxnSpPr/>
          <p:nvPr/>
        </p:nvCxnSpPr>
        <p:spPr>
          <a:xfrm>
            <a:off x="4604403" y="2361583"/>
            <a:ext cx="0" cy="4322058"/>
          </a:xfrm>
          <a:prstGeom prst="line">
            <a:avLst/>
          </a:prstGeom>
          <a:ln w="57150">
            <a:solidFill>
              <a:srgbClr val="FFD2D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7E74FF0E-0B79-CF5F-2D0C-F951BB6AB84F}"/>
              </a:ext>
            </a:extLst>
          </p:cNvPr>
          <p:cNvCxnSpPr/>
          <p:nvPr/>
        </p:nvCxnSpPr>
        <p:spPr>
          <a:xfrm>
            <a:off x="6096000" y="2372170"/>
            <a:ext cx="0" cy="4322058"/>
          </a:xfrm>
          <a:prstGeom prst="line">
            <a:avLst/>
          </a:prstGeom>
          <a:ln w="57150">
            <a:solidFill>
              <a:srgbClr val="FFD2D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4E0A91F3-96AE-4296-7720-CA5A11C0BD40}"/>
              </a:ext>
            </a:extLst>
          </p:cNvPr>
          <p:cNvCxnSpPr/>
          <p:nvPr/>
        </p:nvCxnSpPr>
        <p:spPr>
          <a:xfrm>
            <a:off x="7492873" y="2314674"/>
            <a:ext cx="0" cy="4322058"/>
          </a:xfrm>
          <a:prstGeom prst="line">
            <a:avLst/>
          </a:prstGeom>
          <a:ln w="57150">
            <a:solidFill>
              <a:srgbClr val="FFD2D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D0DAAC40-139A-39EF-F315-5AACB22DEDD7}"/>
              </a:ext>
            </a:extLst>
          </p:cNvPr>
          <p:cNvCxnSpPr/>
          <p:nvPr/>
        </p:nvCxnSpPr>
        <p:spPr>
          <a:xfrm>
            <a:off x="8817221" y="2372170"/>
            <a:ext cx="0" cy="4322058"/>
          </a:xfrm>
          <a:prstGeom prst="line">
            <a:avLst/>
          </a:prstGeom>
          <a:ln w="57150">
            <a:solidFill>
              <a:srgbClr val="FFD2D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B38CB2F2-BC17-643A-03FA-7D108F2E862F}"/>
              </a:ext>
            </a:extLst>
          </p:cNvPr>
          <p:cNvCxnSpPr/>
          <p:nvPr/>
        </p:nvCxnSpPr>
        <p:spPr>
          <a:xfrm>
            <a:off x="10408671" y="2323484"/>
            <a:ext cx="0" cy="4322058"/>
          </a:xfrm>
          <a:prstGeom prst="line">
            <a:avLst/>
          </a:prstGeom>
          <a:ln w="57150">
            <a:solidFill>
              <a:srgbClr val="FFD2D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2" name="Group 31">
            <a:extLst>
              <a:ext uri="{FF2B5EF4-FFF2-40B4-BE49-F238E27FC236}">
                <a16:creationId xmlns:a16="http://schemas.microsoft.com/office/drawing/2014/main" id="{9648ED06-DA21-E3BF-D449-9183736ECB19}"/>
              </a:ext>
            </a:extLst>
          </p:cNvPr>
          <p:cNvGrpSpPr/>
          <p:nvPr/>
        </p:nvGrpSpPr>
        <p:grpSpPr>
          <a:xfrm>
            <a:off x="685800" y="294693"/>
            <a:ext cx="4250184" cy="1846898"/>
            <a:chOff x="685800" y="294693"/>
            <a:chExt cx="4250184" cy="1846898"/>
          </a:xfrm>
        </p:grpSpPr>
        <p:sp>
          <p:nvSpPr>
            <p:cNvPr id="2" name="Freeform 2"/>
            <p:cNvSpPr/>
            <p:nvPr/>
          </p:nvSpPr>
          <p:spPr>
            <a:xfrm>
              <a:off x="685800" y="294693"/>
              <a:ext cx="4250184" cy="1846898"/>
            </a:xfrm>
            <a:custGeom>
              <a:avLst/>
              <a:gdLst/>
              <a:ahLst/>
              <a:cxnLst/>
              <a:rect l="l" t="t" r="r" b="b"/>
              <a:pathLst>
                <a:path w="6375276" h="2770347">
                  <a:moveTo>
                    <a:pt x="0" y="0"/>
                  </a:moveTo>
                  <a:lnTo>
                    <a:pt x="6375276" y="0"/>
                  </a:lnTo>
                  <a:lnTo>
                    <a:pt x="6375276" y="2770347"/>
                  </a:lnTo>
                  <a:lnTo>
                    <a:pt x="0" y="277034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50DB2D5F-6214-96C1-6DA0-D957C0D7AAF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94386" y="702490"/>
              <a:ext cx="4182218" cy="1298561"/>
            </a:xfrm>
            <a:prstGeom prst="rect">
              <a:avLst/>
            </a:prstGeom>
          </p:spPr>
        </p:pic>
      </p:grp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CF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494547">
            <a:off x="2999264" y="-1063474"/>
            <a:ext cx="8696085" cy="8569596"/>
          </a:xfrm>
          <a:custGeom>
            <a:avLst/>
            <a:gdLst/>
            <a:ahLst/>
            <a:cxnLst/>
            <a:rect l="l" t="t" r="r" b="b"/>
            <a:pathLst>
              <a:path w="13044127" h="12854394">
                <a:moveTo>
                  <a:pt x="0" y="0"/>
                </a:moveTo>
                <a:lnTo>
                  <a:pt x="13044127" y="0"/>
                </a:lnTo>
                <a:lnTo>
                  <a:pt x="13044127" y="12854394"/>
                </a:lnTo>
                <a:lnTo>
                  <a:pt x="0" y="1285439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4238371" y="1642185"/>
            <a:ext cx="6424328" cy="3607635"/>
          </a:xfrm>
          <a:custGeom>
            <a:avLst/>
            <a:gdLst/>
            <a:ahLst/>
            <a:cxnLst/>
            <a:rect l="l" t="t" r="r" b="b"/>
            <a:pathLst>
              <a:path w="9636492" h="5411453">
                <a:moveTo>
                  <a:pt x="0" y="0"/>
                </a:moveTo>
                <a:lnTo>
                  <a:pt x="9636492" y="0"/>
                </a:lnTo>
                <a:lnTo>
                  <a:pt x="9636492" y="5411454"/>
                </a:lnTo>
                <a:lnTo>
                  <a:pt x="0" y="541145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1133014">
            <a:off x="4363665" y="4242604"/>
            <a:ext cx="1509072" cy="1630628"/>
          </a:xfrm>
          <a:custGeom>
            <a:avLst/>
            <a:gdLst/>
            <a:ahLst/>
            <a:cxnLst/>
            <a:rect l="l" t="t" r="r" b="b"/>
            <a:pathLst>
              <a:path w="2263608" h="2445942">
                <a:moveTo>
                  <a:pt x="0" y="0"/>
                </a:moveTo>
                <a:lnTo>
                  <a:pt x="2263608" y="0"/>
                </a:lnTo>
                <a:lnTo>
                  <a:pt x="2263608" y="2445942"/>
                </a:lnTo>
                <a:lnTo>
                  <a:pt x="0" y="244594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1893351">
            <a:off x="8565109" y="1195284"/>
            <a:ext cx="2733540" cy="1565573"/>
          </a:xfrm>
          <a:custGeom>
            <a:avLst/>
            <a:gdLst/>
            <a:ahLst/>
            <a:cxnLst/>
            <a:rect l="l" t="t" r="r" b="b"/>
            <a:pathLst>
              <a:path w="4100310" h="2348359">
                <a:moveTo>
                  <a:pt x="0" y="0"/>
                </a:moveTo>
                <a:lnTo>
                  <a:pt x="4100310" y="0"/>
                </a:lnTo>
                <a:lnTo>
                  <a:pt x="4100310" y="2348359"/>
                </a:lnTo>
                <a:lnTo>
                  <a:pt x="0" y="234835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331096" y="1978071"/>
            <a:ext cx="4432984" cy="4858065"/>
          </a:xfrm>
          <a:custGeom>
            <a:avLst/>
            <a:gdLst/>
            <a:ahLst/>
            <a:cxnLst/>
            <a:rect l="l" t="t" r="r" b="b"/>
            <a:pathLst>
              <a:path w="6649476" h="7287097">
                <a:moveTo>
                  <a:pt x="0" y="0"/>
                </a:moveTo>
                <a:lnTo>
                  <a:pt x="6649475" y="0"/>
                </a:lnTo>
                <a:lnTo>
                  <a:pt x="6649475" y="7287096"/>
                </a:lnTo>
                <a:lnTo>
                  <a:pt x="0" y="728709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2A68E35-7740-9DE2-3F66-B4D85B828A4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114289" y="1955129"/>
            <a:ext cx="4627265" cy="3139712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0EB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945" y="88300"/>
            <a:ext cx="12187055" cy="6897291"/>
          </a:xfrm>
          <a:custGeom>
            <a:avLst/>
            <a:gdLst/>
            <a:ahLst/>
            <a:cxnLst/>
            <a:rect l="l" t="t" r="r" b="b"/>
            <a:pathLst>
              <a:path w="18280582" h="7943744">
                <a:moveTo>
                  <a:pt x="0" y="0"/>
                </a:moveTo>
                <a:lnTo>
                  <a:pt x="18280582" y="0"/>
                </a:lnTo>
                <a:lnTo>
                  <a:pt x="18280582" y="7943743"/>
                </a:lnTo>
                <a:lnTo>
                  <a:pt x="0" y="794374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565833" y="3397030"/>
            <a:ext cx="8168275" cy="1650995"/>
          </a:xfrm>
          <a:custGeom>
            <a:avLst/>
            <a:gdLst/>
            <a:ahLst/>
            <a:cxnLst/>
            <a:rect l="l" t="t" r="r" b="b"/>
            <a:pathLst>
              <a:path w="12252413" h="4896749">
                <a:moveTo>
                  <a:pt x="0" y="0"/>
                </a:moveTo>
                <a:lnTo>
                  <a:pt x="12252413" y="0"/>
                </a:lnTo>
                <a:lnTo>
                  <a:pt x="12252413" y="4896749"/>
                </a:lnTo>
                <a:lnTo>
                  <a:pt x="0" y="489674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4138" t="1" r="-2436" b="-97730"/>
            </a:stretch>
          </a:blipFill>
        </p:spPr>
        <p:txBody>
          <a:bodyPr/>
          <a:lstStyle/>
          <a:p>
            <a:endParaRPr lang="en-US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F20B9B47-4EBB-5036-B9D4-E6EC14F473AE}"/>
              </a:ext>
            </a:extLst>
          </p:cNvPr>
          <p:cNvGrpSpPr/>
          <p:nvPr/>
        </p:nvGrpSpPr>
        <p:grpSpPr>
          <a:xfrm>
            <a:off x="1747537" y="1343129"/>
            <a:ext cx="9029948" cy="2085871"/>
            <a:chOff x="1800700" y="1550463"/>
            <a:chExt cx="9029948" cy="2085871"/>
          </a:xfrm>
        </p:grpSpPr>
        <p:sp>
          <p:nvSpPr>
            <p:cNvPr id="3" name="Freeform 3"/>
            <p:cNvSpPr/>
            <p:nvPr/>
          </p:nvSpPr>
          <p:spPr>
            <a:xfrm>
              <a:off x="1800700" y="1550463"/>
              <a:ext cx="9029948" cy="2085871"/>
            </a:xfrm>
            <a:custGeom>
              <a:avLst/>
              <a:gdLst/>
              <a:ahLst/>
              <a:cxnLst/>
              <a:rect l="l" t="t" r="r" b="b"/>
              <a:pathLst>
                <a:path w="13837431" h="2817804">
                  <a:moveTo>
                    <a:pt x="0" y="0"/>
                  </a:moveTo>
                  <a:lnTo>
                    <a:pt x="13837431" y="0"/>
                  </a:lnTo>
                  <a:lnTo>
                    <a:pt x="13837431" y="2817804"/>
                  </a:lnTo>
                  <a:lnTo>
                    <a:pt x="0" y="28178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" name="TextBox 6"/>
            <p:cNvSpPr txBox="1"/>
            <p:nvPr/>
          </p:nvSpPr>
          <p:spPr>
            <a:xfrm>
              <a:off x="2197880" y="1777754"/>
              <a:ext cx="8307087" cy="95635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600649" lvl="1" indent="-300324" defTabSz="609630">
                <a:lnSpc>
                  <a:spcPts val="3895"/>
                </a:lnSpc>
                <a:spcBef>
                  <a:spcPct val="0"/>
                </a:spcBef>
                <a:buFont typeface="Arial"/>
                <a:buChar char="•"/>
              </a:pPr>
              <a:r>
                <a:rPr lang="en-US" sz="2781" dirty="0" err="1">
                  <a:solidFill>
                    <a:srgbClr val="000000"/>
                  </a:solidFill>
                  <a:latin typeface="Cambria Bold"/>
                </a:rPr>
                <a:t>Tự</a:t>
              </a:r>
              <a:r>
                <a:rPr lang="en-US" sz="2781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781" dirty="0" err="1">
                  <a:solidFill>
                    <a:srgbClr val="000000"/>
                  </a:solidFill>
                  <a:latin typeface="Cambria Bold"/>
                </a:rPr>
                <a:t>tổng</a:t>
              </a:r>
              <a:r>
                <a:rPr lang="en-US" sz="2781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781" dirty="0" err="1">
                  <a:solidFill>
                    <a:srgbClr val="000000"/>
                  </a:solidFill>
                  <a:latin typeface="Cambria Bold"/>
                </a:rPr>
                <a:t>hợp</a:t>
              </a:r>
              <a:r>
                <a:rPr lang="en-US" sz="2781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781" dirty="0" err="1">
                  <a:solidFill>
                    <a:srgbClr val="000000"/>
                  </a:solidFill>
                  <a:latin typeface="Cambria Bold"/>
                </a:rPr>
                <a:t>các</a:t>
              </a:r>
              <a:r>
                <a:rPr lang="en-US" sz="2781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781" dirty="0" err="1">
                  <a:solidFill>
                    <a:srgbClr val="000000"/>
                  </a:solidFill>
                  <a:latin typeface="Cambria Bold"/>
                </a:rPr>
                <a:t>sản</a:t>
              </a:r>
              <a:r>
                <a:rPr lang="en-US" sz="2781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781" dirty="0" err="1">
                  <a:solidFill>
                    <a:srgbClr val="000000"/>
                  </a:solidFill>
                  <a:latin typeface="Cambria Bold"/>
                </a:rPr>
                <a:t>phẩm</a:t>
              </a:r>
              <a:r>
                <a:rPr lang="en-US" sz="2781" dirty="0">
                  <a:solidFill>
                    <a:srgbClr val="000000"/>
                  </a:solidFill>
                  <a:latin typeface="Cambria Bold"/>
                </a:rPr>
                <a:t>, </a:t>
              </a:r>
              <a:r>
                <a:rPr lang="en-US" sz="2781" dirty="0" err="1">
                  <a:solidFill>
                    <a:srgbClr val="000000"/>
                  </a:solidFill>
                  <a:latin typeface="Cambria Bold"/>
                </a:rPr>
                <a:t>kết</a:t>
              </a:r>
              <a:r>
                <a:rPr lang="en-US" sz="2781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781" dirty="0" err="1">
                  <a:solidFill>
                    <a:srgbClr val="000000"/>
                  </a:solidFill>
                  <a:latin typeface="Cambria Bold"/>
                </a:rPr>
                <a:t>quả</a:t>
              </a:r>
              <a:r>
                <a:rPr lang="en-US" sz="2781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781" dirty="0" err="1">
                  <a:solidFill>
                    <a:srgbClr val="000000"/>
                  </a:solidFill>
                  <a:latin typeface="Cambria Bold"/>
                </a:rPr>
                <a:t>trải</a:t>
              </a:r>
              <a:r>
                <a:rPr lang="en-US" sz="2781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781" dirty="0" err="1">
                  <a:solidFill>
                    <a:srgbClr val="000000"/>
                  </a:solidFill>
                  <a:latin typeface="Cambria Bold"/>
                </a:rPr>
                <a:t>nghiệm</a:t>
              </a:r>
              <a:r>
                <a:rPr lang="en-US" sz="2781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781" dirty="0" err="1">
                  <a:solidFill>
                    <a:srgbClr val="000000"/>
                  </a:solidFill>
                  <a:latin typeface="Cambria Bold"/>
                </a:rPr>
                <a:t>cá</a:t>
              </a:r>
              <a:r>
                <a:rPr lang="en-US" sz="2781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781" dirty="0" err="1">
                  <a:solidFill>
                    <a:srgbClr val="000000"/>
                  </a:solidFill>
                  <a:latin typeface="Cambria Bold"/>
                </a:rPr>
                <a:t>nhân</a:t>
              </a:r>
              <a:r>
                <a:rPr lang="en-US" sz="2781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781" dirty="0" err="1">
                  <a:solidFill>
                    <a:srgbClr val="000000"/>
                  </a:solidFill>
                  <a:latin typeface="Cambria Bold"/>
                </a:rPr>
                <a:t>trong</a:t>
              </a:r>
              <a:r>
                <a:rPr lang="en-US" sz="2781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781" dirty="0" err="1">
                  <a:solidFill>
                    <a:srgbClr val="000000"/>
                  </a:solidFill>
                  <a:latin typeface="Cambria Bold"/>
                </a:rPr>
                <a:t>năm</a:t>
              </a:r>
              <a:r>
                <a:rPr lang="en-US" sz="2781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781" dirty="0" err="1">
                  <a:solidFill>
                    <a:srgbClr val="000000"/>
                  </a:solidFill>
                  <a:latin typeface="Cambria Bold"/>
                </a:rPr>
                <a:t>học</a:t>
              </a:r>
              <a:endParaRPr lang="en-US" sz="2781" dirty="0">
                <a:solidFill>
                  <a:srgbClr val="000000"/>
                </a:solidFill>
                <a:latin typeface="Cambria Bold"/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2027286" y="2762055"/>
              <a:ext cx="8137429" cy="45621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600649" lvl="1" indent="-300324" defTabSz="609630">
                <a:lnSpc>
                  <a:spcPts val="3895"/>
                </a:lnSpc>
                <a:spcBef>
                  <a:spcPct val="0"/>
                </a:spcBef>
                <a:buFont typeface="Arial"/>
                <a:buChar char="•"/>
              </a:pPr>
              <a:r>
                <a:rPr lang="en-US" sz="2781" dirty="0" err="1">
                  <a:solidFill>
                    <a:srgbClr val="000000"/>
                  </a:solidFill>
                  <a:latin typeface="Cambria Bold"/>
                </a:rPr>
                <a:t>Tự</a:t>
              </a:r>
              <a:r>
                <a:rPr lang="en-US" sz="2781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781" dirty="0" err="1">
                  <a:solidFill>
                    <a:srgbClr val="000000"/>
                  </a:solidFill>
                  <a:latin typeface="Cambria Bold"/>
                </a:rPr>
                <a:t>đánh</a:t>
              </a:r>
              <a:r>
                <a:rPr lang="en-US" sz="2781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781" dirty="0" err="1">
                  <a:solidFill>
                    <a:srgbClr val="000000"/>
                  </a:solidFill>
                  <a:latin typeface="Cambria Bold"/>
                </a:rPr>
                <a:t>giá</a:t>
              </a:r>
              <a:r>
                <a:rPr lang="en-US" sz="2781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781" dirty="0" err="1">
                  <a:solidFill>
                    <a:srgbClr val="000000"/>
                  </a:solidFill>
                  <a:latin typeface="Cambria Bold"/>
                </a:rPr>
                <a:t>kết</a:t>
              </a:r>
              <a:r>
                <a:rPr lang="en-US" sz="2781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781" dirty="0" err="1">
                  <a:solidFill>
                    <a:srgbClr val="000000"/>
                  </a:solidFill>
                  <a:latin typeface="Cambria Bold"/>
                </a:rPr>
                <a:t>quả</a:t>
              </a:r>
              <a:r>
                <a:rPr lang="en-US" sz="2781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781" dirty="0" err="1">
                  <a:solidFill>
                    <a:srgbClr val="000000"/>
                  </a:solidFill>
                  <a:latin typeface="Cambria Bold"/>
                </a:rPr>
                <a:t>hoạt</a:t>
              </a:r>
              <a:r>
                <a:rPr lang="en-US" sz="2781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781" dirty="0" err="1">
                  <a:solidFill>
                    <a:srgbClr val="000000"/>
                  </a:solidFill>
                  <a:latin typeface="Cambria Bold"/>
                </a:rPr>
                <a:t>động</a:t>
              </a:r>
              <a:r>
                <a:rPr lang="en-US" sz="2781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781" dirty="0" err="1">
                  <a:solidFill>
                    <a:srgbClr val="000000"/>
                  </a:solidFill>
                  <a:latin typeface="Cambria Bold"/>
                </a:rPr>
                <a:t>trải</a:t>
              </a:r>
              <a:r>
                <a:rPr lang="en-US" sz="2781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781" dirty="0" err="1">
                  <a:solidFill>
                    <a:srgbClr val="000000"/>
                  </a:solidFill>
                  <a:latin typeface="Cambria Bold"/>
                </a:rPr>
                <a:t>nghiệm</a:t>
              </a:r>
              <a:endParaRPr lang="en-US" sz="2781" dirty="0">
                <a:solidFill>
                  <a:srgbClr val="000000"/>
                </a:solidFill>
                <a:latin typeface="Cambria Bold"/>
              </a:endParaRPr>
            </a:p>
          </p:txBody>
        </p:sp>
      </p:grpSp>
      <p:sp>
        <p:nvSpPr>
          <p:cNvPr id="10" name="Freeform 4">
            <a:extLst>
              <a:ext uri="{FF2B5EF4-FFF2-40B4-BE49-F238E27FC236}">
                <a16:creationId xmlns:a16="http://schemas.microsoft.com/office/drawing/2014/main" id="{E735AA55-6961-61B1-FC9E-56EE370B70AE}"/>
              </a:ext>
            </a:extLst>
          </p:cNvPr>
          <p:cNvSpPr/>
          <p:nvPr/>
        </p:nvSpPr>
        <p:spPr>
          <a:xfrm>
            <a:off x="3327991" y="5024301"/>
            <a:ext cx="7761614" cy="1539873"/>
          </a:xfrm>
          <a:custGeom>
            <a:avLst/>
            <a:gdLst/>
            <a:ahLst/>
            <a:cxnLst/>
            <a:rect l="l" t="t" r="r" b="b"/>
            <a:pathLst>
              <a:path w="12252413" h="4896749">
                <a:moveTo>
                  <a:pt x="0" y="0"/>
                </a:moveTo>
                <a:lnTo>
                  <a:pt x="12252413" y="0"/>
                </a:lnTo>
                <a:lnTo>
                  <a:pt x="12252413" y="4896749"/>
                </a:lnTo>
                <a:lnTo>
                  <a:pt x="0" y="489674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6672" t="-111998" r="-5486"/>
            </a:stretch>
          </a:blipFill>
        </p:spPr>
        <p:txBody>
          <a:bodyPr/>
          <a:lstStyle/>
          <a:p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A9CEC1D-A857-E148-D449-6F7DE357611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80732" y="471595"/>
            <a:ext cx="9035055" cy="1133954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0EB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3381" y="98351"/>
            <a:ext cx="12065238" cy="6895214"/>
          </a:xfrm>
          <a:custGeom>
            <a:avLst/>
            <a:gdLst/>
            <a:ahLst/>
            <a:cxnLst/>
            <a:rect l="l" t="t" r="r" b="b"/>
            <a:pathLst>
              <a:path w="18097857" h="7864342">
                <a:moveTo>
                  <a:pt x="0" y="0"/>
                </a:moveTo>
                <a:lnTo>
                  <a:pt x="18097857" y="0"/>
                </a:lnTo>
                <a:lnTo>
                  <a:pt x="18097857" y="7864342"/>
                </a:lnTo>
                <a:lnTo>
                  <a:pt x="0" y="786434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753918" y="3834839"/>
            <a:ext cx="6365899" cy="2544169"/>
          </a:xfrm>
          <a:custGeom>
            <a:avLst/>
            <a:gdLst/>
            <a:ahLst/>
            <a:cxnLst/>
            <a:rect l="l" t="t" r="r" b="b"/>
            <a:pathLst>
              <a:path w="9548849" h="3816254">
                <a:moveTo>
                  <a:pt x="0" y="0"/>
                </a:moveTo>
                <a:lnTo>
                  <a:pt x="9548848" y="0"/>
                </a:lnTo>
                <a:lnTo>
                  <a:pt x="9548848" y="3816254"/>
                </a:lnTo>
                <a:lnTo>
                  <a:pt x="0" y="381625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4138" r="-2436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6902816" y="601048"/>
            <a:ext cx="4857343" cy="5736308"/>
          </a:xfrm>
          <a:custGeom>
            <a:avLst/>
            <a:gdLst/>
            <a:ahLst/>
            <a:cxnLst/>
            <a:rect l="l" t="t" r="r" b="b"/>
            <a:pathLst>
              <a:path w="8084895" h="9697025">
                <a:moveTo>
                  <a:pt x="0" y="0"/>
                </a:moveTo>
                <a:lnTo>
                  <a:pt x="8084895" y="0"/>
                </a:lnTo>
                <a:lnTo>
                  <a:pt x="8084895" y="9697025"/>
                </a:lnTo>
                <a:lnTo>
                  <a:pt x="0" y="969702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905918" y="2250852"/>
            <a:ext cx="6227324" cy="14687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3895"/>
              </a:lnSpc>
              <a:spcBef>
                <a:spcPct val="0"/>
              </a:spcBef>
            </a:pPr>
            <a:r>
              <a:rPr lang="en-US" sz="3200" dirty="0" err="1">
                <a:solidFill>
                  <a:srgbClr val="000000"/>
                </a:solidFill>
                <a:latin typeface="Cambria Bold"/>
              </a:rPr>
              <a:t>Dùng</a:t>
            </a:r>
            <a:r>
              <a:rPr lang="en-US" sz="32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 Bold"/>
              </a:rPr>
              <a:t>hoa</a:t>
            </a:r>
            <a:r>
              <a:rPr lang="en-US" sz="32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 Bold"/>
              </a:rPr>
              <a:t>và</a:t>
            </a:r>
            <a:r>
              <a:rPr lang="en-US" sz="32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 Bold"/>
              </a:rPr>
              <a:t>lá</a:t>
            </a:r>
            <a:r>
              <a:rPr lang="en-US" sz="32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 Bold"/>
              </a:rPr>
              <a:t>gắn</a:t>
            </a:r>
            <a:r>
              <a:rPr lang="en-US" sz="32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 Bold"/>
              </a:rPr>
              <a:t>lên</a:t>
            </a:r>
            <a:r>
              <a:rPr lang="en-US" sz="32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 Bold"/>
              </a:rPr>
              <a:t>cây</a:t>
            </a:r>
            <a:r>
              <a:rPr lang="en-US" sz="32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 Bold"/>
              </a:rPr>
              <a:t>để</a:t>
            </a:r>
            <a:r>
              <a:rPr lang="en-US" sz="32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 Bold"/>
              </a:rPr>
              <a:t>đánh</a:t>
            </a:r>
            <a:r>
              <a:rPr lang="en-US" sz="32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 Bold"/>
              </a:rPr>
              <a:t>giá</a:t>
            </a:r>
            <a:r>
              <a:rPr lang="en-US" sz="32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 Bold"/>
              </a:rPr>
              <a:t>trải</a:t>
            </a:r>
            <a:r>
              <a:rPr lang="en-US" sz="32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 Bold"/>
              </a:rPr>
              <a:t>nghiệm</a:t>
            </a:r>
            <a:r>
              <a:rPr lang="en-US" sz="32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 Bold"/>
              </a:rPr>
              <a:t>cá</a:t>
            </a:r>
            <a:r>
              <a:rPr lang="en-US" sz="32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 Bold"/>
              </a:rPr>
              <a:t>nhân</a:t>
            </a:r>
            <a:r>
              <a:rPr lang="en-US" sz="32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 Bold"/>
              </a:rPr>
              <a:t>mà</a:t>
            </a:r>
            <a:r>
              <a:rPr lang="en-US" sz="32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 Bold"/>
              </a:rPr>
              <a:t>em</a:t>
            </a:r>
            <a:r>
              <a:rPr lang="en-US" sz="32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 Bold"/>
              </a:rPr>
              <a:t>đã</a:t>
            </a:r>
            <a:r>
              <a:rPr lang="en-US" sz="32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 Bold"/>
              </a:rPr>
              <a:t>tham</a:t>
            </a:r>
            <a:r>
              <a:rPr lang="en-US" sz="32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 Bold"/>
              </a:rPr>
              <a:t>gia</a:t>
            </a:r>
            <a:r>
              <a:rPr lang="en-US" sz="32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 Bold"/>
              </a:rPr>
              <a:t>trong</a:t>
            </a:r>
            <a:r>
              <a:rPr lang="en-US" sz="32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 Bold"/>
              </a:rPr>
              <a:t>năm</a:t>
            </a:r>
            <a:r>
              <a:rPr lang="en-US" sz="32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 Bold"/>
              </a:rPr>
              <a:t>học</a:t>
            </a:r>
            <a:r>
              <a:rPr lang="en-US" sz="3200" dirty="0">
                <a:solidFill>
                  <a:srgbClr val="000000"/>
                </a:solidFill>
                <a:latin typeface="Cambria Bold"/>
              </a:rPr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49143A8-809B-BAE7-09ED-6938000B1FE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90113" y="938242"/>
            <a:ext cx="4858933" cy="1396105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AC7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43460" y="2231948"/>
            <a:ext cx="3387680" cy="4555559"/>
          </a:xfrm>
          <a:custGeom>
            <a:avLst/>
            <a:gdLst/>
            <a:ahLst/>
            <a:cxnLst/>
            <a:rect l="l" t="t" r="r" b="b"/>
            <a:pathLst>
              <a:path w="5081520" h="6833339">
                <a:moveTo>
                  <a:pt x="0" y="0"/>
                </a:moveTo>
                <a:lnTo>
                  <a:pt x="5081519" y="0"/>
                </a:lnTo>
                <a:lnTo>
                  <a:pt x="5081519" y="6833339"/>
                </a:lnTo>
                <a:lnTo>
                  <a:pt x="0" y="683333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1345295">
            <a:off x="422010" y="5603600"/>
            <a:ext cx="1365730" cy="1032988"/>
          </a:xfrm>
          <a:custGeom>
            <a:avLst/>
            <a:gdLst/>
            <a:ahLst/>
            <a:cxnLst/>
            <a:rect l="l" t="t" r="r" b="b"/>
            <a:pathLst>
              <a:path w="2048595" h="1549482">
                <a:moveTo>
                  <a:pt x="0" y="0"/>
                </a:moveTo>
                <a:lnTo>
                  <a:pt x="2048594" y="0"/>
                </a:lnTo>
                <a:lnTo>
                  <a:pt x="2048594" y="1549482"/>
                </a:lnTo>
                <a:lnTo>
                  <a:pt x="0" y="154948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412595" y="1889672"/>
            <a:ext cx="2049411" cy="2034505"/>
          </a:xfrm>
          <a:custGeom>
            <a:avLst/>
            <a:gdLst/>
            <a:ahLst/>
            <a:cxnLst/>
            <a:rect l="l" t="t" r="r" b="b"/>
            <a:pathLst>
              <a:path w="3074116" h="3051758">
                <a:moveTo>
                  <a:pt x="0" y="0"/>
                </a:moveTo>
                <a:lnTo>
                  <a:pt x="3074115" y="0"/>
                </a:lnTo>
                <a:lnTo>
                  <a:pt x="3074115" y="3051759"/>
                </a:lnTo>
                <a:lnTo>
                  <a:pt x="0" y="305175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4469981" y="2103560"/>
            <a:ext cx="3387680" cy="4555559"/>
          </a:xfrm>
          <a:custGeom>
            <a:avLst/>
            <a:gdLst/>
            <a:ahLst/>
            <a:cxnLst/>
            <a:rect l="l" t="t" r="r" b="b"/>
            <a:pathLst>
              <a:path w="5081520" h="6833339">
                <a:moveTo>
                  <a:pt x="0" y="0"/>
                </a:moveTo>
                <a:lnTo>
                  <a:pt x="5081520" y="0"/>
                </a:lnTo>
                <a:lnTo>
                  <a:pt x="5081520" y="6833339"/>
                </a:lnTo>
                <a:lnTo>
                  <a:pt x="0" y="683333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1213484">
            <a:off x="3998397" y="4213953"/>
            <a:ext cx="950171" cy="950171"/>
          </a:xfrm>
          <a:custGeom>
            <a:avLst/>
            <a:gdLst/>
            <a:ahLst/>
            <a:cxnLst/>
            <a:rect l="l" t="t" r="r" b="b"/>
            <a:pathLst>
              <a:path w="1425257" h="1425257">
                <a:moveTo>
                  <a:pt x="0" y="0"/>
                </a:moveTo>
                <a:lnTo>
                  <a:pt x="1425258" y="0"/>
                </a:lnTo>
                <a:lnTo>
                  <a:pt x="1425258" y="1425258"/>
                </a:lnTo>
                <a:lnTo>
                  <a:pt x="0" y="142525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5031165" y="1857176"/>
            <a:ext cx="2049411" cy="2034505"/>
          </a:xfrm>
          <a:custGeom>
            <a:avLst/>
            <a:gdLst/>
            <a:ahLst/>
            <a:cxnLst/>
            <a:rect l="l" t="t" r="r" b="b"/>
            <a:pathLst>
              <a:path w="3074116" h="3051758">
                <a:moveTo>
                  <a:pt x="0" y="0"/>
                </a:moveTo>
                <a:lnTo>
                  <a:pt x="3074116" y="0"/>
                </a:lnTo>
                <a:lnTo>
                  <a:pt x="3074116" y="3051758"/>
                </a:lnTo>
                <a:lnTo>
                  <a:pt x="0" y="305175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7978311" y="2170214"/>
            <a:ext cx="3387680" cy="4555559"/>
          </a:xfrm>
          <a:custGeom>
            <a:avLst/>
            <a:gdLst/>
            <a:ahLst/>
            <a:cxnLst/>
            <a:rect l="l" t="t" r="r" b="b"/>
            <a:pathLst>
              <a:path w="5081520" h="6833339">
                <a:moveTo>
                  <a:pt x="0" y="0"/>
                </a:moveTo>
                <a:lnTo>
                  <a:pt x="5081519" y="0"/>
                </a:lnTo>
                <a:lnTo>
                  <a:pt x="5081519" y="6833339"/>
                </a:lnTo>
                <a:lnTo>
                  <a:pt x="0" y="683333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717453">
            <a:off x="10687407" y="4851059"/>
            <a:ext cx="1176239" cy="735684"/>
          </a:xfrm>
          <a:custGeom>
            <a:avLst/>
            <a:gdLst/>
            <a:ahLst/>
            <a:cxnLst/>
            <a:rect l="l" t="t" r="r" b="b"/>
            <a:pathLst>
              <a:path w="1764358" h="1103526">
                <a:moveTo>
                  <a:pt x="0" y="0"/>
                </a:moveTo>
                <a:lnTo>
                  <a:pt x="1764358" y="0"/>
                </a:lnTo>
                <a:lnTo>
                  <a:pt x="1764358" y="1103526"/>
                </a:lnTo>
                <a:lnTo>
                  <a:pt x="0" y="110352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8772061" y="1752879"/>
            <a:ext cx="2049411" cy="2034505"/>
          </a:xfrm>
          <a:custGeom>
            <a:avLst/>
            <a:gdLst/>
            <a:ahLst/>
            <a:cxnLst/>
            <a:rect l="l" t="t" r="r" b="b"/>
            <a:pathLst>
              <a:path w="3074116" h="3051758">
                <a:moveTo>
                  <a:pt x="0" y="0"/>
                </a:moveTo>
                <a:lnTo>
                  <a:pt x="3074115" y="0"/>
                </a:lnTo>
                <a:lnTo>
                  <a:pt x="3074115" y="3051759"/>
                </a:lnTo>
                <a:lnTo>
                  <a:pt x="0" y="305175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772783" y="2170214"/>
            <a:ext cx="1341735" cy="1435010"/>
          </a:xfrm>
          <a:custGeom>
            <a:avLst/>
            <a:gdLst/>
            <a:ahLst/>
            <a:cxnLst/>
            <a:rect l="l" t="t" r="r" b="b"/>
            <a:pathLst>
              <a:path w="2012602" h="2152515">
                <a:moveTo>
                  <a:pt x="0" y="0"/>
                </a:moveTo>
                <a:lnTo>
                  <a:pt x="2012601" y="0"/>
                </a:lnTo>
                <a:lnTo>
                  <a:pt x="2012601" y="2152515"/>
                </a:lnTo>
                <a:lnTo>
                  <a:pt x="0" y="2152515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5511484" y="2231948"/>
            <a:ext cx="1169033" cy="1337949"/>
          </a:xfrm>
          <a:custGeom>
            <a:avLst/>
            <a:gdLst/>
            <a:ahLst/>
            <a:cxnLst/>
            <a:rect l="l" t="t" r="r" b="b"/>
            <a:pathLst>
              <a:path w="1753550" h="2006924">
                <a:moveTo>
                  <a:pt x="0" y="0"/>
                </a:moveTo>
                <a:lnTo>
                  <a:pt x="1753550" y="0"/>
                </a:lnTo>
                <a:lnTo>
                  <a:pt x="1753550" y="2006924"/>
                </a:lnTo>
                <a:lnTo>
                  <a:pt x="0" y="2006924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9192324" y="2381778"/>
            <a:ext cx="1208885" cy="776709"/>
          </a:xfrm>
          <a:custGeom>
            <a:avLst/>
            <a:gdLst/>
            <a:ahLst/>
            <a:cxnLst/>
            <a:rect l="l" t="t" r="r" b="b"/>
            <a:pathLst>
              <a:path w="1813327" h="1165063">
                <a:moveTo>
                  <a:pt x="0" y="0"/>
                </a:moveTo>
                <a:lnTo>
                  <a:pt x="1813327" y="0"/>
                </a:lnTo>
                <a:lnTo>
                  <a:pt x="1813327" y="1165063"/>
                </a:lnTo>
                <a:lnTo>
                  <a:pt x="0" y="116506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6CD896E-17B8-BF86-ACCB-E68D1FD5B004}"/>
              </a:ext>
            </a:extLst>
          </p:cNvPr>
          <p:cNvGrpSpPr/>
          <p:nvPr/>
        </p:nvGrpSpPr>
        <p:grpSpPr>
          <a:xfrm>
            <a:off x="2863228" y="324146"/>
            <a:ext cx="6601185" cy="1220065"/>
            <a:chOff x="1683604" y="440300"/>
            <a:chExt cx="6601185" cy="1220065"/>
          </a:xfrm>
        </p:grpSpPr>
        <p:sp>
          <p:nvSpPr>
            <p:cNvPr id="11" name="Freeform 11"/>
            <p:cNvSpPr/>
            <p:nvPr/>
          </p:nvSpPr>
          <p:spPr>
            <a:xfrm>
              <a:off x="1683604" y="440300"/>
              <a:ext cx="6601185" cy="1220065"/>
            </a:xfrm>
            <a:custGeom>
              <a:avLst/>
              <a:gdLst/>
              <a:ahLst/>
              <a:cxnLst/>
              <a:rect l="l" t="t" r="r" b="b"/>
              <a:pathLst>
                <a:path w="10763315" h="2191802">
                  <a:moveTo>
                    <a:pt x="0" y="0"/>
                  </a:moveTo>
                  <a:lnTo>
                    <a:pt x="10763316" y="0"/>
                  </a:lnTo>
                  <a:lnTo>
                    <a:pt x="10763316" y="2191802"/>
                  </a:lnTo>
                  <a:lnTo>
                    <a:pt x="0" y="219180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5" name="TextBox 15"/>
            <p:cNvSpPr txBox="1"/>
            <p:nvPr/>
          </p:nvSpPr>
          <p:spPr>
            <a:xfrm>
              <a:off x="2630999" y="741110"/>
              <a:ext cx="4599275" cy="50013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3895"/>
                </a:lnSpc>
                <a:spcBef>
                  <a:spcPct val="0"/>
                </a:spcBef>
              </a:pPr>
              <a:r>
                <a:rPr lang="en-US" sz="4000" b="1" dirty="0" err="1">
                  <a:solidFill>
                    <a:srgbClr val="000000"/>
                  </a:solidFill>
                  <a:latin typeface="Cambria Bold"/>
                </a:rPr>
                <a:t>Lắng</a:t>
              </a:r>
              <a:r>
                <a:rPr lang="en-US" sz="4000" b="1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4000" b="1" dirty="0" err="1">
                  <a:solidFill>
                    <a:srgbClr val="000000"/>
                  </a:solidFill>
                  <a:latin typeface="Cambria Bold"/>
                </a:rPr>
                <a:t>nghe</a:t>
              </a:r>
              <a:r>
                <a:rPr lang="en-US" sz="4000" b="1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4000" b="1" dirty="0" err="1">
                  <a:solidFill>
                    <a:srgbClr val="000000"/>
                  </a:solidFill>
                  <a:latin typeface="Cambria Bold"/>
                </a:rPr>
                <a:t>đánh</a:t>
              </a:r>
              <a:r>
                <a:rPr lang="en-US" sz="4000" b="1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4000" b="1" dirty="0" err="1">
                  <a:solidFill>
                    <a:srgbClr val="000000"/>
                  </a:solidFill>
                  <a:latin typeface="Cambria Bold"/>
                </a:rPr>
                <a:t>giá</a:t>
              </a:r>
              <a:endParaRPr lang="en-US" sz="4000" b="1" dirty="0">
                <a:solidFill>
                  <a:srgbClr val="000000"/>
                </a:solidFill>
                <a:latin typeface="Cambria Bold"/>
              </a:endParaRPr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1412595" y="3834531"/>
            <a:ext cx="2288294" cy="19566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895"/>
              </a:lnSpc>
              <a:spcBef>
                <a:spcPct val="0"/>
              </a:spcBef>
            </a:pPr>
            <a:r>
              <a:rPr lang="en-US" sz="3200" dirty="0" err="1">
                <a:solidFill>
                  <a:srgbClr val="000000"/>
                </a:solidFill>
                <a:latin typeface="Cambria Bold"/>
              </a:rPr>
              <a:t>Lắng</a:t>
            </a:r>
            <a:r>
              <a:rPr lang="en-US" sz="32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 Bold"/>
              </a:rPr>
              <a:t>nghe</a:t>
            </a:r>
            <a:r>
              <a:rPr lang="en-US" sz="32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 Bold"/>
              </a:rPr>
              <a:t>nhóm</a:t>
            </a:r>
            <a:r>
              <a:rPr lang="en-US" sz="32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 Bold"/>
              </a:rPr>
              <a:t>khác</a:t>
            </a:r>
            <a:r>
              <a:rPr lang="en-US" sz="32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 Bold"/>
              </a:rPr>
              <a:t>đánh</a:t>
            </a:r>
            <a:r>
              <a:rPr lang="en-US" sz="32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 Bold"/>
              </a:rPr>
              <a:t>giá</a:t>
            </a:r>
            <a:r>
              <a:rPr lang="en-US" sz="32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 Bold"/>
              </a:rPr>
              <a:t>nhóm</a:t>
            </a:r>
            <a:r>
              <a:rPr lang="en-US" sz="32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 Bold"/>
              </a:rPr>
              <a:t>mình</a:t>
            </a:r>
            <a:endParaRPr lang="en-US" sz="3200" dirty="0">
              <a:solidFill>
                <a:srgbClr val="000000"/>
              </a:solidFill>
              <a:latin typeface="Cambria Bold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4951854" y="4079006"/>
            <a:ext cx="2288294" cy="19688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895"/>
              </a:lnSpc>
              <a:spcBef>
                <a:spcPct val="0"/>
              </a:spcBef>
            </a:pPr>
            <a:r>
              <a:rPr lang="en-US" sz="3200" dirty="0" err="1">
                <a:solidFill>
                  <a:srgbClr val="000000"/>
                </a:solidFill>
                <a:latin typeface="Cambria Bold"/>
              </a:rPr>
              <a:t>Lắng</a:t>
            </a:r>
            <a:r>
              <a:rPr lang="en-US" sz="32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 Bold"/>
              </a:rPr>
              <a:t>nghe</a:t>
            </a:r>
            <a:r>
              <a:rPr lang="en-US" sz="32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 Bold"/>
              </a:rPr>
              <a:t>thầy</a:t>
            </a:r>
            <a:r>
              <a:rPr lang="en-US" sz="32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 Bold"/>
              </a:rPr>
              <a:t>cô</a:t>
            </a:r>
            <a:r>
              <a:rPr lang="en-US" sz="32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 Bold"/>
              </a:rPr>
              <a:t>đánh</a:t>
            </a:r>
            <a:r>
              <a:rPr lang="en-US" sz="32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 Bold"/>
              </a:rPr>
              <a:t>giá</a:t>
            </a:r>
            <a:r>
              <a:rPr lang="en-US" sz="32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 Bold"/>
              </a:rPr>
              <a:t>hoạt</a:t>
            </a:r>
            <a:r>
              <a:rPr lang="en-US" sz="32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 Bold"/>
              </a:rPr>
              <a:t>động</a:t>
            </a:r>
            <a:endParaRPr lang="en-US" sz="3200" dirty="0">
              <a:solidFill>
                <a:srgbClr val="000000"/>
              </a:solidFill>
              <a:latin typeface="Cambria Bold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8402237" y="3981945"/>
            <a:ext cx="2288294" cy="14687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895"/>
              </a:lnSpc>
              <a:spcBef>
                <a:spcPct val="0"/>
              </a:spcBef>
            </a:pPr>
            <a:r>
              <a:rPr lang="en-US" sz="3200" dirty="0">
                <a:solidFill>
                  <a:srgbClr val="000000"/>
                </a:solidFill>
                <a:latin typeface="Cambria Bold"/>
              </a:rPr>
              <a:t>Chia </a:t>
            </a:r>
            <a:r>
              <a:rPr lang="en-US" sz="3200" dirty="0" err="1">
                <a:solidFill>
                  <a:srgbClr val="000000"/>
                </a:solidFill>
                <a:latin typeface="Cambria Bold"/>
              </a:rPr>
              <a:t>sẻ</a:t>
            </a:r>
            <a:r>
              <a:rPr lang="en-US" sz="32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 Bold"/>
              </a:rPr>
              <a:t>cảm</a:t>
            </a:r>
            <a:r>
              <a:rPr lang="en-US" sz="32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 Bold"/>
              </a:rPr>
              <a:t>xúc</a:t>
            </a:r>
            <a:r>
              <a:rPr lang="en-US" sz="32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 Bold"/>
              </a:rPr>
              <a:t>của</a:t>
            </a:r>
            <a:r>
              <a:rPr lang="en-US" sz="32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 Bold"/>
              </a:rPr>
              <a:t>mình</a:t>
            </a:r>
            <a:endParaRPr lang="en-US" sz="3200" dirty="0">
              <a:solidFill>
                <a:srgbClr val="000000"/>
              </a:solidFill>
              <a:latin typeface="Cambria Bold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0EB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D67D39E1-DF64-FDD6-A95E-9B4BA89F7048}"/>
              </a:ext>
            </a:extLst>
          </p:cNvPr>
          <p:cNvGrpSpPr/>
          <p:nvPr/>
        </p:nvGrpSpPr>
        <p:grpSpPr>
          <a:xfrm>
            <a:off x="2789605" y="1990174"/>
            <a:ext cx="4108338" cy="4626133"/>
            <a:chOff x="2789605" y="1990174"/>
            <a:chExt cx="4108338" cy="4626133"/>
          </a:xfrm>
        </p:grpSpPr>
        <p:sp>
          <p:nvSpPr>
            <p:cNvPr id="3" name="Freeform 3"/>
            <p:cNvSpPr/>
            <p:nvPr/>
          </p:nvSpPr>
          <p:spPr>
            <a:xfrm rot="212974">
              <a:off x="2789605" y="1990174"/>
              <a:ext cx="4108338" cy="4626133"/>
            </a:xfrm>
            <a:custGeom>
              <a:avLst/>
              <a:gdLst/>
              <a:ahLst/>
              <a:cxnLst/>
              <a:rect l="l" t="t" r="r" b="b"/>
              <a:pathLst>
                <a:path w="5348513" h="6219201">
                  <a:moveTo>
                    <a:pt x="0" y="0"/>
                  </a:moveTo>
                  <a:lnTo>
                    <a:pt x="5348512" y="0"/>
                  </a:lnTo>
                  <a:lnTo>
                    <a:pt x="5348512" y="6219201"/>
                  </a:lnTo>
                  <a:lnTo>
                    <a:pt x="0" y="62192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" name="TextBox 8"/>
            <p:cNvSpPr txBox="1"/>
            <p:nvPr/>
          </p:nvSpPr>
          <p:spPr>
            <a:xfrm>
              <a:off x="3429330" y="3161039"/>
              <a:ext cx="2963498" cy="2969146"/>
            </a:xfrm>
            <a:prstGeom prst="rect">
              <a:avLst/>
            </a:prstGeom>
            <a:solidFill>
              <a:srgbClr val="FFF2E6"/>
            </a:solidFill>
          </p:spPr>
          <p:txBody>
            <a:bodyPr wrap="square" lIns="0" tIns="0" rIns="0" bIns="0" rtlCol="0" anchor="t">
              <a:spAutoFit/>
            </a:bodyPr>
            <a:lstStyle/>
            <a:p>
              <a:pPr algn="ctr" defTabSz="609630">
                <a:lnSpc>
                  <a:spcPts val="3895"/>
                </a:lnSpc>
                <a:spcBef>
                  <a:spcPct val="0"/>
                </a:spcBef>
              </a:pPr>
              <a:r>
                <a:rPr lang="en-US" sz="3200" dirty="0" err="1">
                  <a:solidFill>
                    <a:srgbClr val="000000"/>
                  </a:solidFill>
                  <a:latin typeface="Cambria Bold"/>
                </a:rPr>
                <a:t>Về</a:t>
              </a:r>
              <a:r>
                <a:rPr lang="en-US" sz="3200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Cambria Bold"/>
                </a:rPr>
                <a:t>nhà</a:t>
              </a:r>
              <a:r>
                <a:rPr lang="en-US" sz="3200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Cambria Bold"/>
                </a:rPr>
                <a:t>cùng</a:t>
              </a:r>
              <a:r>
                <a:rPr lang="en-US" sz="3200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Cambria Bold"/>
                </a:rPr>
                <a:t>người</a:t>
              </a:r>
              <a:r>
                <a:rPr lang="en-US" sz="3200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Cambria Bold"/>
                </a:rPr>
                <a:t>thân</a:t>
              </a:r>
              <a:r>
                <a:rPr lang="en-US" sz="3200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Cambria Bold"/>
                </a:rPr>
                <a:t>nhớ</a:t>
              </a:r>
              <a:r>
                <a:rPr lang="en-US" sz="3200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Cambria Bold"/>
                </a:rPr>
                <a:t>lại</a:t>
              </a:r>
              <a:r>
                <a:rPr lang="en-US" sz="3200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Cambria Bold"/>
                </a:rPr>
                <a:t>các</a:t>
              </a:r>
              <a:r>
                <a:rPr lang="en-US" sz="3200" dirty="0">
                  <a:solidFill>
                    <a:srgbClr val="000000"/>
                  </a:solidFill>
                  <a:latin typeface="Cambria Bold"/>
                </a:rPr>
                <a:t> HĐTN </a:t>
              </a:r>
              <a:r>
                <a:rPr lang="en-US" sz="3200" dirty="0" err="1">
                  <a:solidFill>
                    <a:srgbClr val="000000"/>
                  </a:solidFill>
                  <a:latin typeface="Cambria Bold"/>
                </a:rPr>
                <a:t>chung</a:t>
              </a:r>
              <a:r>
                <a:rPr lang="en-US" sz="3200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Cambria Bold"/>
                </a:rPr>
                <a:t>của</a:t>
              </a:r>
              <a:r>
                <a:rPr lang="en-US" sz="3200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Cambria Bold"/>
                </a:rPr>
                <a:t>gia</a:t>
              </a:r>
              <a:r>
                <a:rPr lang="en-US" sz="3200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Cambria Bold"/>
                </a:rPr>
                <a:t>đình</a:t>
              </a:r>
              <a:r>
                <a:rPr lang="en-US" sz="3200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Cambria Bold"/>
                </a:rPr>
                <a:t>trong</a:t>
              </a:r>
              <a:r>
                <a:rPr lang="en-US" sz="3200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Cambria Bold"/>
                </a:rPr>
                <a:t>suốt</a:t>
              </a:r>
              <a:r>
                <a:rPr lang="en-US" sz="3200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Cambria Bold"/>
                </a:rPr>
                <a:t>một</a:t>
              </a:r>
              <a:r>
                <a:rPr lang="en-US" sz="3200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Cambria Bold"/>
                </a:rPr>
                <a:t>năm</a:t>
              </a:r>
              <a:r>
                <a:rPr lang="en-US" sz="3200" dirty="0">
                  <a:solidFill>
                    <a:srgbClr val="000000"/>
                  </a:solidFill>
                  <a:latin typeface="Cambria Bold"/>
                </a:rPr>
                <a:t> qua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DBB216E-FC16-AE31-F9B1-41BC4E380386}"/>
              </a:ext>
            </a:extLst>
          </p:cNvPr>
          <p:cNvGrpSpPr/>
          <p:nvPr/>
        </p:nvGrpSpPr>
        <p:grpSpPr>
          <a:xfrm>
            <a:off x="7046289" y="847925"/>
            <a:ext cx="4126390" cy="4632602"/>
            <a:chOff x="7046289" y="847925"/>
            <a:chExt cx="4126390" cy="4632602"/>
          </a:xfrm>
        </p:grpSpPr>
        <p:sp>
          <p:nvSpPr>
            <p:cNvPr id="4" name="Freeform 4"/>
            <p:cNvSpPr/>
            <p:nvPr/>
          </p:nvSpPr>
          <p:spPr>
            <a:xfrm rot="-198510">
              <a:off x="7046289" y="847925"/>
              <a:ext cx="4126390" cy="4632602"/>
            </a:xfrm>
            <a:custGeom>
              <a:avLst/>
              <a:gdLst/>
              <a:ahLst/>
              <a:cxnLst/>
              <a:rect l="l" t="t" r="r" b="b"/>
              <a:pathLst>
                <a:path w="5585910" h="6495244">
                  <a:moveTo>
                    <a:pt x="0" y="0"/>
                  </a:moveTo>
                  <a:lnTo>
                    <a:pt x="5585910" y="0"/>
                  </a:lnTo>
                  <a:lnTo>
                    <a:pt x="5585910" y="6495244"/>
                  </a:lnTo>
                  <a:lnTo>
                    <a:pt x="0" y="64952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TextBox 9"/>
            <p:cNvSpPr txBox="1"/>
            <p:nvPr/>
          </p:nvSpPr>
          <p:spPr>
            <a:xfrm>
              <a:off x="7613762" y="1819006"/>
              <a:ext cx="2963498" cy="2969146"/>
            </a:xfrm>
            <a:prstGeom prst="rect">
              <a:avLst/>
            </a:prstGeom>
            <a:solidFill>
              <a:srgbClr val="FFF2E6"/>
            </a:solidFill>
          </p:spPr>
          <p:txBody>
            <a:bodyPr wrap="square" lIns="0" tIns="0" rIns="0" bIns="0" rtlCol="0" anchor="t">
              <a:spAutoFit/>
            </a:bodyPr>
            <a:lstStyle/>
            <a:p>
              <a:pPr algn="ctr" defTabSz="609630">
                <a:lnSpc>
                  <a:spcPts val="3895"/>
                </a:lnSpc>
                <a:spcBef>
                  <a:spcPct val="0"/>
                </a:spcBef>
              </a:pPr>
              <a:r>
                <a:rPr lang="en-US" sz="3200" dirty="0" err="1">
                  <a:solidFill>
                    <a:srgbClr val="000000"/>
                  </a:solidFill>
                  <a:latin typeface="Cambria Bold"/>
                </a:rPr>
                <a:t>Vẽ</a:t>
              </a:r>
              <a:r>
                <a:rPr lang="en-US" sz="3200" dirty="0">
                  <a:solidFill>
                    <a:srgbClr val="000000"/>
                  </a:solidFill>
                  <a:latin typeface="Cambria Bold"/>
                </a:rPr>
                <a:t>, </a:t>
              </a:r>
              <a:r>
                <a:rPr lang="en-US" sz="3200" dirty="0" err="1">
                  <a:solidFill>
                    <a:srgbClr val="000000"/>
                  </a:solidFill>
                  <a:latin typeface="Cambria Bold"/>
                </a:rPr>
                <a:t>dán</a:t>
              </a:r>
              <a:r>
                <a:rPr lang="en-US" sz="3200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Cambria Bold"/>
                </a:rPr>
                <a:t>thêm</a:t>
              </a:r>
              <a:r>
                <a:rPr lang="en-US" sz="3200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Cambria Bold"/>
                </a:rPr>
                <a:t>hoa</a:t>
              </a:r>
              <a:r>
                <a:rPr lang="en-US" sz="3200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Cambria Bold"/>
                </a:rPr>
                <a:t>vào</a:t>
              </a:r>
              <a:r>
                <a:rPr lang="en-US" sz="3200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Cambria Bold"/>
                </a:rPr>
                <a:t>cây</a:t>
              </a:r>
              <a:r>
                <a:rPr lang="en-US" sz="3200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Cambria Bold"/>
                </a:rPr>
                <a:t>trải</a:t>
              </a:r>
              <a:r>
                <a:rPr lang="en-US" sz="3200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Cambria Bold"/>
                </a:rPr>
                <a:t>nghiệm</a:t>
              </a:r>
              <a:r>
                <a:rPr lang="en-US" sz="3200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Cambria Bold"/>
                </a:rPr>
                <a:t>để</a:t>
              </a:r>
              <a:r>
                <a:rPr lang="en-US" sz="3200" dirty="0">
                  <a:solidFill>
                    <a:srgbClr val="000000"/>
                  </a:solidFill>
                  <a:latin typeface="Cambria Bold"/>
                </a:rPr>
                <a:t> chia </a:t>
              </a:r>
              <a:r>
                <a:rPr lang="en-US" sz="3200" dirty="0" err="1">
                  <a:solidFill>
                    <a:srgbClr val="000000"/>
                  </a:solidFill>
                  <a:latin typeface="Cambria Bold"/>
                </a:rPr>
                <a:t>sẻ</a:t>
              </a:r>
              <a:r>
                <a:rPr lang="en-US" sz="3200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Cambria Bold"/>
                </a:rPr>
                <a:t>những</a:t>
              </a:r>
              <a:r>
                <a:rPr lang="en-US" sz="3200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Cambria Bold"/>
                </a:rPr>
                <a:t>kết</a:t>
              </a:r>
              <a:r>
                <a:rPr lang="en-US" sz="3200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Cambria Bold"/>
                </a:rPr>
                <a:t>quả</a:t>
              </a:r>
              <a:r>
                <a:rPr lang="en-US" sz="3200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Cambria Bold"/>
                </a:rPr>
                <a:t>mình</a:t>
              </a:r>
              <a:r>
                <a:rPr lang="en-US" sz="3200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Cambria Bold"/>
                </a:rPr>
                <a:t>đạt</a:t>
              </a:r>
              <a:r>
                <a:rPr lang="en-US" sz="3200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Cambria Bold"/>
                </a:rPr>
                <a:t>được</a:t>
              </a:r>
              <a:endParaRPr lang="en-US" sz="3200" dirty="0">
                <a:solidFill>
                  <a:srgbClr val="000000"/>
                </a:solidFill>
                <a:latin typeface="Cambria Bold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>
            <a:off x="10239154" y="3508744"/>
            <a:ext cx="1854106" cy="3209467"/>
          </a:xfrm>
          <a:custGeom>
            <a:avLst/>
            <a:gdLst/>
            <a:ahLst/>
            <a:cxnLst/>
            <a:rect l="l" t="t" r="r" b="b"/>
            <a:pathLst>
              <a:path w="2887498" h="5121947">
                <a:moveTo>
                  <a:pt x="0" y="0"/>
                </a:moveTo>
                <a:lnTo>
                  <a:pt x="2887498" y="0"/>
                </a:lnTo>
                <a:lnTo>
                  <a:pt x="2887498" y="5121947"/>
                </a:lnTo>
                <a:lnTo>
                  <a:pt x="0" y="512194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0" y="3303579"/>
            <a:ext cx="2963498" cy="3554421"/>
          </a:xfrm>
          <a:custGeom>
            <a:avLst/>
            <a:gdLst/>
            <a:ahLst/>
            <a:cxnLst/>
            <a:rect l="l" t="t" r="r" b="b"/>
            <a:pathLst>
              <a:path w="4445247" h="5331631">
                <a:moveTo>
                  <a:pt x="0" y="0"/>
                </a:moveTo>
                <a:lnTo>
                  <a:pt x="4445247" y="0"/>
                </a:lnTo>
                <a:lnTo>
                  <a:pt x="4445247" y="5331631"/>
                </a:lnTo>
                <a:lnTo>
                  <a:pt x="0" y="533163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81B26C9-F640-4D5B-DF56-90468A3E544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4226" y="361010"/>
            <a:ext cx="5651482" cy="1505843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</TotalTime>
  <Words>329</Words>
  <Application>Microsoft Office PowerPoint</Application>
  <PresentationFormat>Widescreen</PresentationFormat>
  <Paragraphs>28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21" baseType="lpstr">
      <vt:lpstr>Arial</vt:lpstr>
      <vt:lpstr>Calibri</vt:lpstr>
      <vt:lpstr>Calibri Light</vt:lpstr>
      <vt:lpstr>Cambria</vt:lpstr>
      <vt:lpstr>Cambria Bold</vt:lpstr>
      <vt:lpstr>SVN-Newton</vt:lpstr>
      <vt:lpstr>Times New Roman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Administrator</cp:lastModifiedBy>
  <cp:revision>10</cp:revision>
  <dcterms:created xsi:type="dcterms:W3CDTF">2024-04-11T01:38:27Z</dcterms:created>
  <dcterms:modified xsi:type="dcterms:W3CDTF">2025-05-15T02:53:14Z</dcterms:modified>
</cp:coreProperties>
</file>