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92" r:id="rId4"/>
    <p:sldId id="294" r:id="rId5"/>
    <p:sldId id="301" r:id="rId6"/>
    <p:sldId id="302" r:id="rId7"/>
    <p:sldId id="266" r:id="rId8"/>
    <p:sldId id="303" r:id="rId9"/>
    <p:sldId id="304" r:id="rId10"/>
    <p:sldId id="299" r:id="rId11"/>
    <p:sldId id="28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F60"/>
    <a:srgbClr val="6CD4FB"/>
    <a:srgbClr val="0FAEF2"/>
    <a:srgbClr val="71C2FF"/>
    <a:srgbClr val="2F5597"/>
    <a:srgbClr val="B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oàn Xuân Bình" userId="e7663075-c39f-4d9d-a2ba-f0fc054c4526" providerId="ADAL" clId="{081C90B0-CEC7-4FC4-BA29-929B7E40AAB5}"/>
    <pc:docChg chg="modSld">
      <pc:chgData name="Nguyễn Đoàn Xuân Bình" userId="e7663075-c39f-4d9d-a2ba-f0fc054c4526" providerId="ADAL" clId="{081C90B0-CEC7-4FC4-BA29-929B7E40AAB5}" dt="2023-05-17T08:34:58.324" v="0" actId="1076"/>
      <pc:docMkLst>
        <pc:docMk/>
      </pc:docMkLst>
      <pc:sldChg chg="modSp mod">
        <pc:chgData name="Nguyễn Đoàn Xuân Bình" userId="e7663075-c39f-4d9d-a2ba-f0fc054c4526" providerId="ADAL" clId="{081C90B0-CEC7-4FC4-BA29-929B7E40AAB5}" dt="2023-05-17T08:34:58.324" v="0" actId="1076"/>
        <pc:sldMkLst>
          <pc:docMk/>
          <pc:sldMk cId="582157041" sldId="287"/>
        </pc:sldMkLst>
        <pc:spChg chg="mod">
          <ac:chgData name="Nguyễn Đoàn Xuân Bình" userId="e7663075-c39f-4d9d-a2ba-f0fc054c4526" providerId="ADAL" clId="{081C90B0-CEC7-4FC4-BA29-929B7E40AAB5}" dt="2023-05-17T08:34:58.324" v="0" actId="1076"/>
          <ac:spMkLst>
            <pc:docMk/>
            <pc:sldMk cId="582157041" sldId="287"/>
            <ac:spMk id="16" creationId="{A632E7CA-DBD4-9B4C-A2F6-64FC69C107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DEE8C-24A3-462D-8354-482C625BD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A05834-5B9C-47C2-A9DC-7EA250779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BD26B1-5C28-468B-AE1D-81F86294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483CA-0F79-4DE0-A85D-80C28CCB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87CF2-004E-4EFF-9AA8-3F6F34C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5BC79-3C3E-4687-91C3-4FD60BB0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30A4E-0FA7-4ECF-82E0-6742C253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9CF211-19BC-46BD-A35E-2E90071A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64182E-C21A-48B4-8DB2-823F7C52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59C894-E10D-440E-9D5C-188CC61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DC4EBD-FD60-462B-91B6-EA3D12B48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7CC4EC-464D-4E80-A616-7AFA5F660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6131A2-F4A6-47B8-B37D-A464369E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E31AC6-6807-43AA-A246-D912BDD0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77FF8-3FC7-46D9-B535-280AE216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A11A5-EE1E-4984-982D-DF9C545E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E38DD-8CA9-45C4-B925-88E3A4FC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A5E799-22C1-4D9B-9B5A-D6B63ADA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D8E73-5A8A-43D3-895E-0A766FE3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CF022-3622-4B54-8895-790648C7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2E794F59-A3E5-2648-B054-B3099FEA191D}"/>
              </a:ext>
            </a:extLst>
          </p:cNvPr>
          <p:cNvSpPr/>
          <p:nvPr userDrawn="1"/>
        </p:nvSpPr>
        <p:spPr>
          <a:xfrm>
            <a:off x="185530" y="251790"/>
            <a:ext cx="11794435" cy="6414053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93D4E-8BA1-4341-B6FB-0A814DE5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EC3F6-3794-479E-85B1-04AE75612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77E42F-C9EE-4A3B-877F-02661C72A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1621C-B418-45AE-A7AE-3E64569A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198A0A-EF00-4311-9333-1B399CD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5245-991C-4D5D-B07C-DABC457C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7B63A0-D36C-4CDC-BC14-15D6066E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7AC9FA-B44F-44CA-9934-CA56A349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89E745-0A19-48D9-A6BC-EEBAD21C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A20BA6-0A56-4458-9F05-07AD5B52E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DC6A5F-CDB5-4382-8495-F309B3E23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619AE1-5095-47A3-8BD8-BEB30EC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62D7B0-3AD9-4E43-AC90-05E5475E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73DF4F-B7E2-432C-B9A1-BE9EF4C1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9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CBC59-9838-4800-8D2E-D5D15A24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F191D0-B141-4F50-AABB-D3366BC2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4BC67A-67DC-4390-AAD2-49A45974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934E7F-71EE-4261-81C0-CE2CDD77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AEB882-FAE8-44B2-9682-356A3C93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9713B2-969C-4E02-A562-DCED6052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54371B-7518-4BC2-8631-A3AFBDD5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B65E0-40B0-473C-AF93-51531A58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15C1C-DBB3-47D4-8DED-0B5666E2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E9D764-7237-4164-9985-8F39FA5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B9975-71F6-4CFF-B094-B4667D1E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5408E-FCF0-46EB-B0D4-920D65FE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5BFFC9-0615-4EC4-8544-30A417FA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7347E-A50E-411F-B6D3-F50B7959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CD36F4-7C84-4A63-B4B2-C55B403D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525710-B307-4F6C-A56E-0BA8C6CC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CCE444-BA8B-4EC4-BAB2-136E7F4A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7DDBBF-3561-40D5-9277-F360DB6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3F774F-E0DF-40AB-8CE5-1C1A8AC3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1F1A31-12F2-4E13-BDB0-C2AF8F0C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C3C5B-38F4-4CEF-B34D-6571F5A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35E76-0A09-441F-9BC1-515CA28F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94179B-71A0-4129-ACA2-BAE6852F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01859-E863-4F90-B128-3DF4CD17C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E88C80D-F9F7-E40F-025F-E257A999FD1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57FEA049-9826-6EC5-1F98-D1E6A432D4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02769C88-EDCF-7429-08C7-3099AC8239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ECF6B-1FFC-5AC2-1BD7-8A42BADDB90E}"/>
              </a:ext>
            </a:extLst>
          </p:cNvPr>
          <p:cNvSpPr/>
          <p:nvPr/>
        </p:nvSpPr>
        <p:spPr>
          <a:xfrm rot="625418">
            <a:off x="9837934" y="4894675"/>
            <a:ext cx="462455" cy="18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E3026-19CD-D62E-4AFB-382F171C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77" y="676452"/>
            <a:ext cx="4334632" cy="890093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246BACD-6659-48A1-BF01-F29257A1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9"/>
            <a:ext cx="1582584" cy="1582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EB80C-6118-3BFC-C4AE-FA9A1B394B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9" b="89881" l="0" r="99835">
                        <a14:foregroundMark x1="8794" y1="35516" x2="12923" y2="80655"/>
                        <a14:foregroundMark x1="10322" y1="72123" x2="4789" y2="74008"/>
                        <a14:foregroundMark x1="4624" y1="32540" x2="4913" y2="54762"/>
                        <a14:foregroundMark x1="5078" y1="57044" x2="4624" y2="53671"/>
                        <a14:foregroundMark x1="15731" y1="55159" x2="19736" y2="47718"/>
                        <a14:foregroundMark x1="32494" y1="19940" x2="28654" y2="70734"/>
                        <a14:foregroundMark x1="24484" y1="27381" x2="24484" y2="43651"/>
                        <a14:foregroundMark x1="32040" y1="44742" x2="38357" y2="44048"/>
                        <a14:foregroundMark x1="43311" y1="16270" x2="43765" y2="17063"/>
                        <a14:foregroundMark x1="46697" y1="39583" x2="46697" y2="47024"/>
                        <a14:foregroundMark x1="58877" y1="29960" x2="58258" y2="33333"/>
                        <a14:foregroundMark x1="42692" y1="41468" x2="42692" y2="36310"/>
                        <a14:foregroundMark x1="46078" y1="58829" x2="41618" y2="61409"/>
                        <a14:foregroundMark x1="54872" y1="52579" x2="57638" y2="52579"/>
                        <a14:foregroundMark x1="71965" y1="23313" x2="69653" y2="59921"/>
                        <a14:foregroundMark x1="67341" y1="15873" x2="63171" y2="35913"/>
                        <a14:foregroundMark x1="73204" y1="71032" x2="71346" y2="76587"/>
                        <a14:foregroundMark x1="65937" y1="62897" x2="65194" y2="67361"/>
                        <a14:foregroundMark x1="87655" y1="28175" x2="85219" y2="72917"/>
                        <a14:foregroundMark x1="92444" y1="41468" x2="94467" y2="57341"/>
                        <a14:foregroundMark x1="79810" y1="47024" x2="82576" y2="51091"/>
                        <a14:foregroundMark x1="92155" y1="69246" x2="93229" y2="72520"/>
                        <a14:foregroundMark x1="85673" y1="77381" x2="83031" y2="79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6" y="3268717"/>
            <a:ext cx="8863328" cy="368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E1506-831A-46A8-662A-E9A62723CB56}"/>
              </a:ext>
            </a:extLst>
          </p:cNvPr>
          <p:cNvSpPr txBox="1"/>
          <p:nvPr/>
        </p:nvSpPr>
        <p:spPr>
          <a:xfrm>
            <a:off x="868572" y="1880499"/>
            <a:ext cx="109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6C48-8677-8BC6-0254-D862DF2A8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25" t="-5703" r="30068" b="5703"/>
          <a:stretch/>
        </p:blipFill>
        <p:spPr>
          <a:xfrm>
            <a:off x="3352800" y="0"/>
            <a:ext cx="5486400" cy="191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08E6C-2787-4717-A830-EC865B5FAAB6}"/>
              </a:ext>
            </a:extLst>
          </p:cNvPr>
          <p:cNvSpPr txBox="1"/>
          <p:nvPr/>
        </p:nvSpPr>
        <p:spPr>
          <a:xfrm>
            <a:off x="868572" y="2991718"/>
            <a:ext cx="1099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C303F-28A5-1715-F7D3-0558F2E7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1593" y="1198179"/>
            <a:ext cx="18188373" cy="25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463</Words>
  <Application>Microsoft Office PowerPoint</Application>
  <PresentationFormat>Widescreen</PresentationFormat>
  <Paragraphs>18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Arial</vt:lpstr>
      <vt:lpstr>Cambria</vt:lpstr>
      <vt:lpstr>SVN-Newton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Administrator</cp:lastModifiedBy>
  <cp:revision>139</cp:revision>
  <dcterms:created xsi:type="dcterms:W3CDTF">2021-05-06T02:14:07Z</dcterms:created>
  <dcterms:modified xsi:type="dcterms:W3CDTF">2025-05-15T03:11:40Z</dcterms:modified>
</cp:coreProperties>
</file>