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4" r:id="rId3"/>
  </p:sldMasterIdLst>
  <p:notesMasterIdLst>
    <p:notesMasterId r:id="rId11"/>
  </p:notesMasterIdLst>
  <p:sldIdLst>
    <p:sldId id="401" r:id="rId4"/>
    <p:sldId id="315" r:id="rId5"/>
    <p:sldId id="388" r:id="rId6"/>
    <p:sldId id="414" r:id="rId7"/>
    <p:sldId id="415" r:id="rId8"/>
    <p:sldId id="416" r:id="rId9"/>
    <p:sldId id="3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54" y="749806"/>
            <a:ext cx="2013946" cy="11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2704774" y="1506092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821" y="725929"/>
            <a:ext cx="6657409" cy="213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E770C-FBA7-9448-B21D-A25B90EE098C}"/>
              </a:ext>
            </a:extLst>
          </p:cNvPr>
          <p:cNvSpPr txBox="1"/>
          <p:nvPr/>
        </p:nvSpPr>
        <p:spPr>
          <a:xfrm>
            <a:off x="-28547166" y="2839255"/>
            <a:ext cx="67098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sẻ về những dụng cụ cần thiết mà em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 dùng khi tham gia gieo hạt hoa, cây cảnh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trong chậu.</a:t>
            </a:r>
            <a:endParaRPr lang="en-US" sz="2800" b="1" kern="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197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KaiTi</vt:lpstr>
      <vt:lpstr>微软雅黑</vt:lpstr>
      <vt:lpstr>Arial</vt:lpstr>
      <vt:lpstr>Calibri</vt:lpstr>
      <vt:lpstr>Cambria</vt:lpstr>
      <vt:lpstr>Wingdings</vt:lpstr>
      <vt:lpstr>1_Office 主题​​</vt:lpstr>
      <vt:lpstr>www.jpppt.com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2023-09-13T11:23:37Z</dcterms:created>
  <dcterms:modified xsi:type="dcterms:W3CDTF">2025-11-16T12:40:12Z</dcterms:modified>
</cp:coreProperties>
</file>