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4" r:id="rId2"/>
    <p:sldMasterId id="2147483716" r:id="rId3"/>
  </p:sldMasterIdLst>
  <p:notesMasterIdLst>
    <p:notesMasterId r:id="rId25"/>
  </p:notesMasterIdLst>
  <p:sldIdLst>
    <p:sldId id="381" r:id="rId4"/>
    <p:sldId id="263" r:id="rId5"/>
    <p:sldId id="264" r:id="rId6"/>
    <p:sldId id="265" r:id="rId7"/>
    <p:sldId id="266" r:id="rId8"/>
    <p:sldId id="267" r:id="rId9"/>
    <p:sldId id="256" r:id="rId10"/>
    <p:sldId id="2007577228" r:id="rId11"/>
    <p:sldId id="2007577229" r:id="rId12"/>
    <p:sldId id="2007577217" r:id="rId13"/>
    <p:sldId id="325" r:id="rId14"/>
    <p:sldId id="2007577225" r:id="rId15"/>
    <p:sldId id="2007577230" r:id="rId16"/>
    <p:sldId id="2007577219" r:id="rId17"/>
    <p:sldId id="2007577220" r:id="rId18"/>
    <p:sldId id="2007577221" r:id="rId19"/>
    <p:sldId id="2007577222" r:id="rId20"/>
    <p:sldId id="2007577223" r:id="rId21"/>
    <p:sldId id="2007577224" r:id="rId22"/>
    <p:sldId id="2007577227" r:id="rId23"/>
    <p:sldId id="2007577226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FF0"/>
    <a:srgbClr val="FFF100"/>
    <a:srgbClr val="011673"/>
    <a:srgbClr val="F2F2F2"/>
    <a:srgbClr val="E29601"/>
    <a:srgbClr val="FFBE00"/>
    <a:srgbClr val="FA952B"/>
    <a:srgbClr val="011339"/>
    <a:srgbClr val="FF3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792" autoAdjust="0"/>
  </p:normalViewPr>
  <p:slideViewPr>
    <p:cSldViewPr snapToGrid="0" showGuides="1">
      <p:cViewPr varScale="1">
        <p:scale>
          <a:sx n="60" d="100"/>
          <a:sy n="60" d="100"/>
        </p:scale>
        <p:origin x="908" y="48"/>
      </p:cViewPr>
      <p:guideLst>
        <p:guide orient="horz" pos="212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52EB8-9842-4AD7-87A0-9D58CB0DCDA0}" type="datetimeFigureOut">
              <a:rPr lang="en-US" smtClean="0"/>
              <a:t>9/11/2025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82188-9484-49FB-8F37-4A727462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30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84D901-DB28-407B-B4BB-06FEB219DF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917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2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584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75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3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84D901-DB28-407B-B4BB-06FEB219DF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633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D5129-7C5A-9344-C1DE-49D2CF5D6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89027-A5F0-4FEA-DD69-BD28FE3CB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5A41E-62DA-4FBE-FB26-98FD1B83E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9D385-EA94-E154-0974-68A8F4A52D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516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30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82188-9484-49FB-8F37-4A727462B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7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67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55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319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82188-9484-49FB-8F37-4A727462BF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631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5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816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36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61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5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568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1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96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70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658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8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3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891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4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0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6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5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43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5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5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9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  <a:t>2025/9/11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E33744-F057-3C75-3046-19F4F229DE9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324" y="105104"/>
            <a:ext cx="1542752" cy="15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80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5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microsoft.com/office/2007/relationships/media" Target="../media/media3.mp4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gif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video" Target="../media/media3.mp4"/><Relationship Id="rId9" Type="http://schemas.openxmlformats.org/officeDocument/2006/relationships/image" Target="../media/image15.png"/><Relationship Id="rId1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3" Type="http://schemas.microsoft.com/office/2007/relationships/media" Target="../media/media3.mp4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9.gif"/><Relationship Id="rId10" Type="http://schemas.openxmlformats.org/officeDocument/2006/relationships/image" Target="../media/image15.png"/><Relationship Id="rId4" Type="http://schemas.openxmlformats.org/officeDocument/2006/relationships/video" Target="../media/media3.mp4"/><Relationship Id="rId9" Type="http://schemas.openxmlformats.org/officeDocument/2006/relationships/image" Target="../media/image21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3" Type="http://schemas.microsoft.com/office/2007/relationships/media" Target="../media/media3.mp4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9.gif"/><Relationship Id="rId10" Type="http://schemas.openxmlformats.org/officeDocument/2006/relationships/image" Target="../media/image15.png"/><Relationship Id="rId4" Type="http://schemas.openxmlformats.org/officeDocument/2006/relationships/video" Target="../media/media3.mp4"/><Relationship Id="rId9" Type="http://schemas.openxmlformats.org/officeDocument/2006/relationships/image" Target="../media/image21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3" Type="http://schemas.microsoft.com/office/2007/relationships/media" Target="../media/media3.mp4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9.gif"/><Relationship Id="rId10" Type="http://schemas.openxmlformats.org/officeDocument/2006/relationships/image" Target="../media/image15.png"/><Relationship Id="rId4" Type="http://schemas.openxmlformats.org/officeDocument/2006/relationships/video" Target="../media/media3.mp4"/><Relationship Id="rId9" Type="http://schemas.openxmlformats.org/officeDocument/2006/relationships/image" Target="../media/image21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A025249-A646-E3A2-2EFC-90CB27DC52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324" y="105104"/>
            <a:ext cx="1542752" cy="15427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BA4BFF2-DE4E-1D99-9D8A-F2CB2BB31D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024" y="105104"/>
            <a:ext cx="1542752" cy="1542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圆角矩形 94"/>
          <p:cNvSpPr/>
          <p:nvPr/>
        </p:nvSpPr>
        <p:spPr>
          <a:xfrm>
            <a:off x="308344" y="223284"/>
            <a:ext cx="11648430" cy="6289306"/>
          </a:xfrm>
          <a:prstGeom prst="roundRect">
            <a:avLst>
              <a:gd name="adj" fmla="val 1132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字魂20号-石头体" panose="00000500000000000000" charset="-122"/>
              <a:ea typeface="字魂20号-石头体" panose="00000500000000000000" charset="-122"/>
              <a:cs typeface="+mn-ea"/>
              <a:sym typeface="+mn-lt"/>
            </a:endParaRPr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05A380-32F1-0904-5029-CC3571801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98" y="1495386"/>
            <a:ext cx="8121745" cy="4590776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9F25D00-B414-D224-3327-2FE306DFC6F0}"/>
              </a:ext>
            </a:extLst>
          </p:cNvPr>
          <p:cNvSpPr/>
          <p:nvPr/>
        </p:nvSpPr>
        <p:spPr>
          <a:xfrm>
            <a:off x="2226365" y="268467"/>
            <a:ext cx="3470768" cy="1284270"/>
          </a:xfrm>
          <a:prstGeom prst="wedgeRoundRectCallout">
            <a:avLst>
              <a:gd name="adj1" fmla="val -21009"/>
              <a:gd name="adj2" fmla="val 76230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2E93311-E780-2DEA-B8E4-FE81EEE71844}"/>
              </a:ext>
            </a:extLst>
          </p:cNvPr>
          <p:cNvSpPr/>
          <p:nvPr/>
        </p:nvSpPr>
        <p:spPr>
          <a:xfrm>
            <a:off x="7523922" y="129209"/>
            <a:ext cx="3709306" cy="1572615"/>
          </a:xfrm>
          <a:prstGeom prst="wedgeRoundRectCallout">
            <a:avLst>
              <a:gd name="adj1" fmla="val 4478"/>
              <a:gd name="adj2" fmla="val 78552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2022,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khoảng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Google Shape;8497;p43">
            <a:extLst>
              <a:ext uri="{FF2B5EF4-FFF2-40B4-BE49-F238E27FC236}">
                <a16:creationId xmlns:a16="http://schemas.microsoft.com/office/drawing/2014/main" id="{B5682D3A-893F-52B2-54F6-6889B697CF63}"/>
              </a:ext>
            </a:extLst>
          </p:cNvPr>
          <p:cNvSpPr/>
          <p:nvPr/>
        </p:nvSpPr>
        <p:spPr>
          <a:xfrm>
            <a:off x="2901995" y="5390706"/>
            <a:ext cx="7943215" cy="1044303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Mười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hay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10 000 000.</a:t>
            </a:r>
          </a:p>
          <a:p>
            <a:pPr marL="342900" marR="0" lvl="0" indent="-34290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Một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: 100 000 000.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F9199-2836-D1FE-17BC-22AC372E77E3}"/>
              </a:ext>
            </a:extLst>
          </p:cNvPr>
          <p:cNvSpPr txBox="1"/>
          <p:nvPr/>
        </p:nvSpPr>
        <p:spPr>
          <a:xfrm>
            <a:off x="805070" y="854765"/>
            <a:ext cx="506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5272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0" animBg="1"/>
      <p:bldP spid="860" grpId="0" animBg="1"/>
      <p:bldP spid="1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圆角矩形 94"/>
          <p:cNvSpPr/>
          <p:nvPr/>
        </p:nvSpPr>
        <p:spPr>
          <a:xfrm>
            <a:off x="511418" y="296584"/>
            <a:ext cx="11445356" cy="6216006"/>
          </a:xfrm>
          <a:prstGeom prst="roundRect">
            <a:avLst>
              <a:gd name="adj" fmla="val 1132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dirty="0">
              <a:solidFill>
                <a:srgbClr val="011673"/>
              </a:solidFill>
              <a:latin typeface="字魂20号-石头体" panose="00000500000000000000" charset="-122"/>
              <a:ea typeface="字魂20号-石头体" panose="00000500000000000000" charset="-122"/>
              <a:cs typeface="+mn-ea"/>
              <a:sym typeface="+mn-lt"/>
            </a:endParaRPr>
          </a:p>
        </p:txBody>
      </p:sp>
      <p:sp>
        <p:nvSpPr>
          <p:cNvPr id="861" name="Google Shape;861;p45"/>
          <p:cNvSpPr/>
          <p:nvPr/>
        </p:nvSpPr>
        <p:spPr>
          <a:xfrm rot="1680000">
            <a:off x="11421809" y="65468"/>
            <a:ext cx="372745" cy="1155065"/>
          </a:xfrm>
          <a:custGeom>
            <a:avLst/>
            <a:gdLst/>
            <a:ahLst/>
            <a:cxnLst/>
            <a:rect l="l" t="t" r="r" b="b"/>
            <a:pathLst>
              <a:path w="16071" h="49802" extrusionOk="0">
                <a:moveTo>
                  <a:pt x="11090" y="4395"/>
                </a:moveTo>
                <a:lnTo>
                  <a:pt x="11216" y="4437"/>
                </a:lnTo>
                <a:lnTo>
                  <a:pt x="11467" y="4520"/>
                </a:lnTo>
                <a:lnTo>
                  <a:pt x="11676" y="4688"/>
                </a:lnTo>
                <a:lnTo>
                  <a:pt x="11885" y="4939"/>
                </a:lnTo>
                <a:lnTo>
                  <a:pt x="12095" y="5232"/>
                </a:lnTo>
                <a:lnTo>
                  <a:pt x="12262" y="5566"/>
                </a:lnTo>
                <a:lnTo>
                  <a:pt x="12346" y="5901"/>
                </a:lnTo>
                <a:lnTo>
                  <a:pt x="12430" y="6320"/>
                </a:lnTo>
                <a:lnTo>
                  <a:pt x="12430" y="6738"/>
                </a:lnTo>
                <a:lnTo>
                  <a:pt x="12430" y="7240"/>
                </a:lnTo>
                <a:lnTo>
                  <a:pt x="12304" y="7743"/>
                </a:lnTo>
                <a:lnTo>
                  <a:pt x="12178" y="8329"/>
                </a:lnTo>
                <a:lnTo>
                  <a:pt x="11927" y="8956"/>
                </a:lnTo>
                <a:lnTo>
                  <a:pt x="11634" y="9584"/>
                </a:lnTo>
                <a:lnTo>
                  <a:pt x="11258" y="10296"/>
                </a:lnTo>
                <a:lnTo>
                  <a:pt x="10797" y="11091"/>
                </a:lnTo>
                <a:lnTo>
                  <a:pt x="10211" y="11886"/>
                </a:lnTo>
                <a:lnTo>
                  <a:pt x="9584" y="12765"/>
                </a:lnTo>
                <a:lnTo>
                  <a:pt x="8830" y="13685"/>
                </a:lnTo>
                <a:lnTo>
                  <a:pt x="8621" y="11635"/>
                </a:lnTo>
                <a:lnTo>
                  <a:pt x="8496" y="9835"/>
                </a:lnTo>
                <a:lnTo>
                  <a:pt x="8496" y="8329"/>
                </a:lnTo>
                <a:lnTo>
                  <a:pt x="8496" y="7701"/>
                </a:lnTo>
                <a:lnTo>
                  <a:pt x="8537" y="7115"/>
                </a:lnTo>
                <a:lnTo>
                  <a:pt x="8621" y="6613"/>
                </a:lnTo>
                <a:lnTo>
                  <a:pt x="8747" y="6194"/>
                </a:lnTo>
                <a:lnTo>
                  <a:pt x="8914" y="5818"/>
                </a:lnTo>
                <a:lnTo>
                  <a:pt x="9082" y="5483"/>
                </a:lnTo>
                <a:lnTo>
                  <a:pt x="9291" y="5232"/>
                </a:lnTo>
                <a:lnTo>
                  <a:pt x="9500" y="5022"/>
                </a:lnTo>
                <a:lnTo>
                  <a:pt x="9751" y="4813"/>
                </a:lnTo>
                <a:lnTo>
                  <a:pt x="9960" y="4688"/>
                </a:lnTo>
                <a:lnTo>
                  <a:pt x="10170" y="4604"/>
                </a:lnTo>
                <a:lnTo>
                  <a:pt x="10421" y="4520"/>
                </a:lnTo>
                <a:lnTo>
                  <a:pt x="10797" y="4437"/>
                </a:lnTo>
                <a:lnTo>
                  <a:pt x="11090" y="4395"/>
                </a:lnTo>
                <a:close/>
                <a:moveTo>
                  <a:pt x="10756" y="26952"/>
                </a:moveTo>
                <a:lnTo>
                  <a:pt x="11007" y="26994"/>
                </a:lnTo>
                <a:lnTo>
                  <a:pt x="11258" y="27077"/>
                </a:lnTo>
                <a:lnTo>
                  <a:pt x="11509" y="27161"/>
                </a:lnTo>
                <a:lnTo>
                  <a:pt x="11718" y="27286"/>
                </a:lnTo>
                <a:lnTo>
                  <a:pt x="11969" y="27454"/>
                </a:lnTo>
                <a:lnTo>
                  <a:pt x="12178" y="27621"/>
                </a:lnTo>
                <a:lnTo>
                  <a:pt x="12555" y="28040"/>
                </a:lnTo>
                <a:lnTo>
                  <a:pt x="12932" y="28500"/>
                </a:lnTo>
                <a:lnTo>
                  <a:pt x="13225" y="29086"/>
                </a:lnTo>
                <a:lnTo>
                  <a:pt x="13434" y="29672"/>
                </a:lnTo>
                <a:lnTo>
                  <a:pt x="13601" y="30300"/>
                </a:lnTo>
                <a:lnTo>
                  <a:pt x="13727" y="31011"/>
                </a:lnTo>
                <a:lnTo>
                  <a:pt x="13769" y="31681"/>
                </a:lnTo>
                <a:lnTo>
                  <a:pt x="13727" y="32392"/>
                </a:lnTo>
                <a:lnTo>
                  <a:pt x="13559" y="33062"/>
                </a:lnTo>
                <a:lnTo>
                  <a:pt x="13350" y="33731"/>
                </a:lnTo>
                <a:lnTo>
                  <a:pt x="13225" y="34066"/>
                </a:lnTo>
                <a:lnTo>
                  <a:pt x="13057" y="34359"/>
                </a:lnTo>
                <a:lnTo>
                  <a:pt x="12848" y="34652"/>
                </a:lnTo>
                <a:lnTo>
                  <a:pt x="12597" y="34945"/>
                </a:lnTo>
                <a:lnTo>
                  <a:pt x="12388" y="35238"/>
                </a:lnTo>
                <a:lnTo>
                  <a:pt x="12095" y="35489"/>
                </a:lnTo>
                <a:lnTo>
                  <a:pt x="11467" y="31471"/>
                </a:lnTo>
                <a:lnTo>
                  <a:pt x="10756" y="26952"/>
                </a:lnTo>
                <a:close/>
                <a:moveTo>
                  <a:pt x="8496" y="19209"/>
                </a:moveTo>
                <a:lnTo>
                  <a:pt x="8914" y="21762"/>
                </a:lnTo>
                <a:lnTo>
                  <a:pt x="9333" y="24399"/>
                </a:lnTo>
                <a:lnTo>
                  <a:pt x="9040" y="24399"/>
                </a:lnTo>
                <a:lnTo>
                  <a:pt x="8705" y="24441"/>
                </a:lnTo>
                <a:lnTo>
                  <a:pt x="8328" y="24524"/>
                </a:lnTo>
                <a:lnTo>
                  <a:pt x="7910" y="24650"/>
                </a:lnTo>
                <a:lnTo>
                  <a:pt x="7491" y="24817"/>
                </a:lnTo>
                <a:lnTo>
                  <a:pt x="7073" y="25027"/>
                </a:lnTo>
                <a:lnTo>
                  <a:pt x="6612" y="25320"/>
                </a:lnTo>
                <a:lnTo>
                  <a:pt x="6194" y="25654"/>
                </a:lnTo>
                <a:lnTo>
                  <a:pt x="5775" y="26031"/>
                </a:lnTo>
                <a:lnTo>
                  <a:pt x="5357" y="26408"/>
                </a:lnTo>
                <a:lnTo>
                  <a:pt x="5022" y="26868"/>
                </a:lnTo>
                <a:lnTo>
                  <a:pt x="4729" y="27412"/>
                </a:lnTo>
                <a:lnTo>
                  <a:pt x="4604" y="27663"/>
                </a:lnTo>
                <a:lnTo>
                  <a:pt x="4478" y="27998"/>
                </a:lnTo>
                <a:lnTo>
                  <a:pt x="4436" y="28291"/>
                </a:lnTo>
                <a:lnTo>
                  <a:pt x="4353" y="28626"/>
                </a:lnTo>
                <a:lnTo>
                  <a:pt x="4353" y="28960"/>
                </a:lnTo>
                <a:lnTo>
                  <a:pt x="4353" y="29337"/>
                </a:lnTo>
                <a:lnTo>
                  <a:pt x="4394" y="29756"/>
                </a:lnTo>
                <a:lnTo>
                  <a:pt x="4478" y="30174"/>
                </a:lnTo>
                <a:lnTo>
                  <a:pt x="4562" y="30509"/>
                </a:lnTo>
                <a:lnTo>
                  <a:pt x="4729" y="30844"/>
                </a:lnTo>
                <a:lnTo>
                  <a:pt x="4938" y="31137"/>
                </a:lnTo>
                <a:lnTo>
                  <a:pt x="5231" y="31430"/>
                </a:lnTo>
                <a:lnTo>
                  <a:pt x="5524" y="31639"/>
                </a:lnTo>
                <a:lnTo>
                  <a:pt x="5859" y="31806"/>
                </a:lnTo>
                <a:lnTo>
                  <a:pt x="6194" y="31890"/>
                </a:lnTo>
                <a:lnTo>
                  <a:pt x="6571" y="31890"/>
                </a:lnTo>
                <a:lnTo>
                  <a:pt x="7073" y="31806"/>
                </a:lnTo>
                <a:lnTo>
                  <a:pt x="7491" y="31639"/>
                </a:lnTo>
                <a:lnTo>
                  <a:pt x="7826" y="31430"/>
                </a:lnTo>
                <a:lnTo>
                  <a:pt x="8077" y="31179"/>
                </a:lnTo>
                <a:lnTo>
                  <a:pt x="8286" y="30844"/>
                </a:lnTo>
                <a:lnTo>
                  <a:pt x="8412" y="30551"/>
                </a:lnTo>
                <a:lnTo>
                  <a:pt x="8496" y="30174"/>
                </a:lnTo>
                <a:lnTo>
                  <a:pt x="8537" y="29839"/>
                </a:lnTo>
                <a:lnTo>
                  <a:pt x="8496" y="29463"/>
                </a:lnTo>
                <a:lnTo>
                  <a:pt x="8370" y="29170"/>
                </a:lnTo>
                <a:lnTo>
                  <a:pt x="8203" y="28877"/>
                </a:lnTo>
                <a:lnTo>
                  <a:pt x="7993" y="28626"/>
                </a:lnTo>
                <a:lnTo>
                  <a:pt x="7742" y="28416"/>
                </a:lnTo>
                <a:lnTo>
                  <a:pt x="7449" y="28249"/>
                </a:lnTo>
                <a:lnTo>
                  <a:pt x="7115" y="28123"/>
                </a:lnTo>
                <a:lnTo>
                  <a:pt x="6738" y="28123"/>
                </a:lnTo>
                <a:lnTo>
                  <a:pt x="6738" y="27998"/>
                </a:lnTo>
                <a:lnTo>
                  <a:pt x="6947" y="27789"/>
                </a:lnTo>
                <a:lnTo>
                  <a:pt x="7073" y="27621"/>
                </a:lnTo>
                <a:lnTo>
                  <a:pt x="7282" y="27454"/>
                </a:lnTo>
                <a:lnTo>
                  <a:pt x="7575" y="27286"/>
                </a:lnTo>
                <a:lnTo>
                  <a:pt x="7910" y="27077"/>
                </a:lnTo>
                <a:lnTo>
                  <a:pt x="8203" y="26952"/>
                </a:lnTo>
                <a:lnTo>
                  <a:pt x="8496" y="26910"/>
                </a:lnTo>
                <a:lnTo>
                  <a:pt x="8789" y="26868"/>
                </a:lnTo>
                <a:lnTo>
                  <a:pt x="8998" y="26826"/>
                </a:lnTo>
                <a:lnTo>
                  <a:pt x="9416" y="26868"/>
                </a:lnTo>
                <a:lnTo>
                  <a:pt x="9709" y="26952"/>
                </a:lnTo>
                <a:lnTo>
                  <a:pt x="10504" y="31639"/>
                </a:lnTo>
                <a:lnTo>
                  <a:pt x="10881" y="33899"/>
                </a:lnTo>
                <a:lnTo>
                  <a:pt x="11216" y="36075"/>
                </a:lnTo>
                <a:lnTo>
                  <a:pt x="11090" y="36159"/>
                </a:lnTo>
                <a:lnTo>
                  <a:pt x="10672" y="36368"/>
                </a:lnTo>
                <a:lnTo>
                  <a:pt x="10253" y="36493"/>
                </a:lnTo>
                <a:lnTo>
                  <a:pt x="9877" y="36619"/>
                </a:lnTo>
                <a:lnTo>
                  <a:pt x="9458" y="36703"/>
                </a:lnTo>
                <a:lnTo>
                  <a:pt x="9040" y="36786"/>
                </a:lnTo>
                <a:lnTo>
                  <a:pt x="8203" y="36786"/>
                </a:lnTo>
                <a:lnTo>
                  <a:pt x="7826" y="36745"/>
                </a:lnTo>
                <a:lnTo>
                  <a:pt x="7408" y="36703"/>
                </a:lnTo>
                <a:lnTo>
                  <a:pt x="7031" y="36577"/>
                </a:lnTo>
                <a:lnTo>
                  <a:pt x="6654" y="36452"/>
                </a:lnTo>
                <a:lnTo>
                  <a:pt x="6278" y="36326"/>
                </a:lnTo>
                <a:lnTo>
                  <a:pt x="5943" y="36159"/>
                </a:lnTo>
                <a:lnTo>
                  <a:pt x="5566" y="35949"/>
                </a:lnTo>
                <a:lnTo>
                  <a:pt x="5231" y="35698"/>
                </a:lnTo>
                <a:lnTo>
                  <a:pt x="4897" y="35447"/>
                </a:lnTo>
                <a:lnTo>
                  <a:pt x="4604" y="35196"/>
                </a:lnTo>
                <a:lnTo>
                  <a:pt x="4311" y="34903"/>
                </a:lnTo>
                <a:lnTo>
                  <a:pt x="4018" y="34568"/>
                </a:lnTo>
                <a:lnTo>
                  <a:pt x="3767" y="34234"/>
                </a:lnTo>
                <a:lnTo>
                  <a:pt x="3516" y="33857"/>
                </a:lnTo>
                <a:lnTo>
                  <a:pt x="3264" y="33480"/>
                </a:lnTo>
                <a:lnTo>
                  <a:pt x="3055" y="33104"/>
                </a:lnTo>
                <a:lnTo>
                  <a:pt x="2888" y="32685"/>
                </a:lnTo>
                <a:lnTo>
                  <a:pt x="2679" y="32267"/>
                </a:lnTo>
                <a:lnTo>
                  <a:pt x="2553" y="31806"/>
                </a:lnTo>
                <a:lnTo>
                  <a:pt x="2427" y="31346"/>
                </a:lnTo>
                <a:lnTo>
                  <a:pt x="2344" y="30844"/>
                </a:lnTo>
                <a:lnTo>
                  <a:pt x="2260" y="30383"/>
                </a:lnTo>
                <a:lnTo>
                  <a:pt x="2218" y="29881"/>
                </a:lnTo>
                <a:lnTo>
                  <a:pt x="2176" y="29337"/>
                </a:lnTo>
                <a:lnTo>
                  <a:pt x="2218" y="28835"/>
                </a:lnTo>
                <a:lnTo>
                  <a:pt x="2260" y="28165"/>
                </a:lnTo>
                <a:lnTo>
                  <a:pt x="2386" y="27538"/>
                </a:lnTo>
                <a:lnTo>
                  <a:pt x="2553" y="26910"/>
                </a:lnTo>
                <a:lnTo>
                  <a:pt x="2804" y="26324"/>
                </a:lnTo>
                <a:lnTo>
                  <a:pt x="3097" y="25696"/>
                </a:lnTo>
                <a:lnTo>
                  <a:pt x="3432" y="25110"/>
                </a:lnTo>
                <a:lnTo>
                  <a:pt x="3808" y="24524"/>
                </a:lnTo>
                <a:lnTo>
                  <a:pt x="4227" y="23939"/>
                </a:lnTo>
                <a:lnTo>
                  <a:pt x="4687" y="23353"/>
                </a:lnTo>
                <a:lnTo>
                  <a:pt x="5190" y="22767"/>
                </a:lnTo>
                <a:lnTo>
                  <a:pt x="6236" y="21595"/>
                </a:lnTo>
                <a:lnTo>
                  <a:pt x="8496" y="19209"/>
                </a:lnTo>
                <a:close/>
                <a:moveTo>
                  <a:pt x="11341" y="0"/>
                </a:moveTo>
                <a:lnTo>
                  <a:pt x="11090" y="84"/>
                </a:lnTo>
                <a:lnTo>
                  <a:pt x="10756" y="210"/>
                </a:lnTo>
                <a:lnTo>
                  <a:pt x="10463" y="335"/>
                </a:lnTo>
                <a:lnTo>
                  <a:pt x="10211" y="545"/>
                </a:lnTo>
                <a:lnTo>
                  <a:pt x="9919" y="754"/>
                </a:lnTo>
                <a:lnTo>
                  <a:pt x="9709" y="1005"/>
                </a:lnTo>
                <a:lnTo>
                  <a:pt x="9458" y="1298"/>
                </a:lnTo>
                <a:lnTo>
                  <a:pt x="9082" y="1926"/>
                </a:lnTo>
                <a:lnTo>
                  <a:pt x="8998" y="2009"/>
                </a:lnTo>
                <a:lnTo>
                  <a:pt x="8956" y="2135"/>
                </a:lnTo>
                <a:lnTo>
                  <a:pt x="8579" y="2888"/>
                </a:lnTo>
                <a:lnTo>
                  <a:pt x="8537" y="3014"/>
                </a:lnTo>
                <a:lnTo>
                  <a:pt x="8496" y="3097"/>
                </a:lnTo>
                <a:lnTo>
                  <a:pt x="8245" y="3809"/>
                </a:lnTo>
                <a:lnTo>
                  <a:pt x="8035" y="4520"/>
                </a:lnTo>
                <a:lnTo>
                  <a:pt x="7868" y="5148"/>
                </a:lnTo>
                <a:lnTo>
                  <a:pt x="7742" y="5734"/>
                </a:lnTo>
                <a:lnTo>
                  <a:pt x="7617" y="6655"/>
                </a:lnTo>
                <a:lnTo>
                  <a:pt x="7575" y="6989"/>
                </a:lnTo>
                <a:lnTo>
                  <a:pt x="7491" y="7701"/>
                </a:lnTo>
                <a:lnTo>
                  <a:pt x="7449" y="8454"/>
                </a:lnTo>
                <a:lnTo>
                  <a:pt x="7449" y="9333"/>
                </a:lnTo>
                <a:lnTo>
                  <a:pt x="7449" y="10296"/>
                </a:lnTo>
                <a:lnTo>
                  <a:pt x="7617" y="12430"/>
                </a:lnTo>
                <a:lnTo>
                  <a:pt x="7868" y="14815"/>
                </a:lnTo>
                <a:lnTo>
                  <a:pt x="6696" y="16071"/>
                </a:lnTo>
                <a:lnTo>
                  <a:pt x="5524" y="17326"/>
                </a:lnTo>
                <a:lnTo>
                  <a:pt x="4478" y="18624"/>
                </a:lnTo>
                <a:lnTo>
                  <a:pt x="3474" y="19963"/>
                </a:lnTo>
                <a:lnTo>
                  <a:pt x="2637" y="21302"/>
                </a:lnTo>
                <a:lnTo>
                  <a:pt x="2218" y="21972"/>
                </a:lnTo>
                <a:lnTo>
                  <a:pt x="1883" y="22641"/>
                </a:lnTo>
                <a:lnTo>
                  <a:pt x="1549" y="23311"/>
                </a:lnTo>
                <a:lnTo>
                  <a:pt x="1214" y="23980"/>
                </a:lnTo>
                <a:lnTo>
                  <a:pt x="963" y="24692"/>
                </a:lnTo>
                <a:lnTo>
                  <a:pt x="712" y="25361"/>
                </a:lnTo>
                <a:lnTo>
                  <a:pt x="502" y="26031"/>
                </a:lnTo>
                <a:lnTo>
                  <a:pt x="335" y="26659"/>
                </a:lnTo>
                <a:lnTo>
                  <a:pt x="209" y="27328"/>
                </a:lnTo>
                <a:lnTo>
                  <a:pt x="126" y="27998"/>
                </a:lnTo>
                <a:lnTo>
                  <a:pt x="42" y="28626"/>
                </a:lnTo>
                <a:lnTo>
                  <a:pt x="0" y="29295"/>
                </a:lnTo>
                <a:lnTo>
                  <a:pt x="42" y="29923"/>
                </a:lnTo>
                <a:lnTo>
                  <a:pt x="84" y="30551"/>
                </a:lnTo>
                <a:lnTo>
                  <a:pt x="168" y="31179"/>
                </a:lnTo>
                <a:lnTo>
                  <a:pt x="293" y="31764"/>
                </a:lnTo>
                <a:lnTo>
                  <a:pt x="460" y="32350"/>
                </a:lnTo>
                <a:lnTo>
                  <a:pt x="670" y="32936"/>
                </a:lnTo>
                <a:lnTo>
                  <a:pt x="921" y="33522"/>
                </a:lnTo>
                <a:lnTo>
                  <a:pt x="1256" y="34066"/>
                </a:lnTo>
                <a:lnTo>
                  <a:pt x="1590" y="34610"/>
                </a:lnTo>
                <a:lnTo>
                  <a:pt x="1967" y="35112"/>
                </a:lnTo>
                <a:lnTo>
                  <a:pt x="2427" y="35615"/>
                </a:lnTo>
                <a:lnTo>
                  <a:pt x="2888" y="36117"/>
                </a:lnTo>
                <a:lnTo>
                  <a:pt x="3390" y="36535"/>
                </a:lnTo>
                <a:lnTo>
                  <a:pt x="3892" y="36954"/>
                </a:lnTo>
                <a:lnTo>
                  <a:pt x="4436" y="37289"/>
                </a:lnTo>
                <a:lnTo>
                  <a:pt x="4980" y="37582"/>
                </a:lnTo>
                <a:lnTo>
                  <a:pt x="5482" y="37791"/>
                </a:lnTo>
                <a:lnTo>
                  <a:pt x="6027" y="38000"/>
                </a:lnTo>
                <a:lnTo>
                  <a:pt x="6571" y="38167"/>
                </a:lnTo>
                <a:lnTo>
                  <a:pt x="7115" y="38293"/>
                </a:lnTo>
                <a:lnTo>
                  <a:pt x="7659" y="38335"/>
                </a:lnTo>
                <a:lnTo>
                  <a:pt x="8203" y="38377"/>
                </a:lnTo>
                <a:lnTo>
                  <a:pt x="8747" y="38377"/>
                </a:lnTo>
                <a:lnTo>
                  <a:pt x="9291" y="38293"/>
                </a:lnTo>
                <a:lnTo>
                  <a:pt x="9793" y="38209"/>
                </a:lnTo>
                <a:lnTo>
                  <a:pt x="10337" y="38084"/>
                </a:lnTo>
                <a:lnTo>
                  <a:pt x="10839" y="37916"/>
                </a:lnTo>
                <a:lnTo>
                  <a:pt x="11300" y="37707"/>
                </a:lnTo>
                <a:lnTo>
                  <a:pt x="11467" y="38628"/>
                </a:lnTo>
                <a:lnTo>
                  <a:pt x="11593" y="39883"/>
                </a:lnTo>
                <a:lnTo>
                  <a:pt x="11718" y="41306"/>
                </a:lnTo>
                <a:lnTo>
                  <a:pt x="11760" y="42059"/>
                </a:lnTo>
                <a:lnTo>
                  <a:pt x="11760" y="42813"/>
                </a:lnTo>
                <a:lnTo>
                  <a:pt x="11718" y="43524"/>
                </a:lnTo>
                <a:lnTo>
                  <a:pt x="11676" y="44236"/>
                </a:lnTo>
                <a:lnTo>
                  <a:pt x="11593" y="44905"/>
                </a:lnTo>
                <a:lnTo>
                  <a:pt x="11425" y="45491"/>
                </a:lnTo>
                <a:lnTo>
                  <a:pt x="11216" y="46035"/>
                </a:lnTo>
                <a:lnTo>
                  <a:pt x="11090" y="46286"/>
                </a:lnTo>
                <a:lnTo>
                  <a:pt x="10965" y="46495"/>
                </a:lnTo>
                <a:lnTo>
                  <a:pt x="10797" y="46663"/>
                </a:lnTo>
                <a:lnTo>
                  <a:pt x="10630" y="46830"/>
                </a:lnTo>
                <a:lnTo>
                  <a:pt x="10463" y="46956"/>
                </a:lnTo>
                <a:lnTo>
                  <a:pt x="10253" y="47040"/>
                </a:lnTo>
                <a:lnTo>
                  <a:pt x="9667" y="47207"/>
                </a:lnTo>
                <a:lnTo>
                  <a:pt x="9165" y="47291"/>
                </a:lnTo>
                <a:lnTo>
                  <a:pt x="8663" y="47332"/>
                </a:lnTo>
                <a:lnTo>
                  <a:pt x="8245" y="47291"/>
                </a:lnTo>
                <a:lnTo>
                  <a:pt x="7868" y="47165"/>
                </a:lnTo>
                <a:lnTo>
                  <a:pt x="7533" y="47040"/>
                </a:lnTo>
                <a:lnTo>
                  <a:pt x="7240" y="46872"/>
                </a:lnTo>
                <a:lnTo>
                  <a:pt x="7031" y="46705"/>
                </a:lnTo>
                <a:lnTo>
                  <a:pt x="7408" y="46412"/>
                </a:lnTo>
                <a:lnTo>
                  <a:pt x="7575" y="46203"/>
                </a:lnTo>
                <a:lnTo>
                  <a:pt x="7742" y="45993"/>
                </a:lnTo>
                <a:lnTo>
                  <a:pt x="7868" y="45784"/>
                </a:lnTo>
                <a:lnTo>
                  <a:pt x="7993" y="45491"/>
                </a:lnTo>
                <a:lnTo>
                  <a:pt x="8119" y="45240"/>
                </a:lnTo>
                <a:lnTo>
                  <a:pt x="8203" y="44905"/>
                </a:lnTo>
                <a:lnTo>
                  <a:pt x="8286" y="44361"/>
                </a:lnTo>
                <a:lnTo>
                  <a:pt x="8245" y="43817"/>
                </a:lnTo>
                <a:lnTo>
                  <a:pt x="8161" y="43315"/>
                </a:lnTo>
                <a:lnTo>
                  <a:pt x="7952" y="42855"/>
                </a:lnTo>
                <a:lnTo>
                  <a:pt x="7700" y="42394"/>
                </a:lnTo>
                <a:lnTo>
                  <a:pt x="7408" y="42018"/>
                </a:lnTo>
                <a:lnTo>
                  <a:pt x="7031" y="41683"/>
                </a:lnTo>
                <a:lnTo>
                  <a:pt x="6654" y="41432"/>
                </a:lnTo>
                <a:lnTo>
                  <a:pt x="6194" y="41264"/>
                </a:lnTo>
                <a:lnTo>
                  <a:pt x="5734" y="41139"/>
                </a:lnTo>
                <a:lnTo>
                  <a:pt x="5273" y="41097"/>
                </a:lnTo>
                <a:lnTo>
                  <a:pt x="4771" y="41139"/>
                </a:lnTo>
                <a:lnTo>
                  <a:pt x="4311" y="41306"/>
                </a:lnTo>
                <a:lnTo>
                  <a:pt x="4060" y="41432"/>
                </a:lnTo>
                <a:lnTo>
                  <a:pt x="3850" y="41557"/>
                </a:lnTo>
                <a:lnTo>
                  <a:pt x="3599" y="41725"/>
                </a:lnTo>
                <a:lnTo>
                  <a:pt x="3390" y="41934"/>
                </a:lnTo>
                <a:lnTo>
                  <a:pt x="3181" y="42143"/>
                </a:lnTo>
                <a:lnTo>
                  <a:pt x="2971" y="42394"/>
                </a:lnTo>
                <a:lnTo>
                  <a:pt x="2679" y="42813"/>
                </a:lnTo>
                <a:lnTo>
                  <a:pt x="2511" y="43273"/>
                </a:lnTo>
                <a:lnTo>
                  <a:pt x="2344" y="43692"/>
                </a:lnTo>
                <a:lnTo>
                  <a:pt x="2302" y="44152"/>
                </a:lnTo>
                <a:lnTo>
                  <a:pt x="2260" y="44612"/>
                </a:lnTo>
                <a:lnTo>
                  <a:pt x="2302" y="45114"/>
                </a:lnTo>
                <a:lnTo>
                  <a:pt x="2353" y="45394"/>
                </a:lnTo>
                <a:lnTo>
                  <a:pt x="2344" y="45366"/>
                </a:lnTo>
                <a:lnTo>
                  <a:pt x="2358" y="45421"/>
                </a:lnTo>
                <a:lnTo>
                  <a:pt x="2386" y="45575"/>
                </a:lnTo>
                <a:lnTo>
                  <a:pt x="2511" y="46035"/>
                </a:lnTo>
                <a:lnTo>
                  <a:pt x="2595" y="46244"/>
                </a:lnTo>
                <a:lnTo>
                  <a:pt x="2637" y="46370"/>
                </a:lnTo>
                <a:lnTo>
                  <a:pt x="2846" y="46872"/>
                </a:lnTo>
                <a:lnTo>
                  <a:pt x="3097" y="47332"/>
                </a:lnTo>
                <a:lnTo>
                  <a:pt x="3432" y="47793"/>
                </a:lnTo>
                <a:lnTo>
                  <a:pt x="3808" y="48169"/>
                </a:lnTo>
                <a:lnTo>
                  <a:pt x="4185" y="48546"/>
                </a:lnTo>
                <a:lnTo>
                  <a:pt x="4687" y="48923"/>
                </a:lnTo>
                <a:lnTo>
                  <a:pt x="5190" y="49216"/>
                </a:lnTo>
                <a:lnTo>
                  <a:pt x="5734" y="49425"/>
                </a:lnTo>
                <a:lnTo>
                  <a:pt x="6361" y="49634"/>
                </a:lnTo>
                <a:lnTo>
                  <a:pt x="6989" y="49760"/>
                </a:lnTo>
                <a:lnTo>
                  <a:pt x="7700" y="49802"/>
                </a:lnTo>
                <a:lnTo>
                  <a:pt x="8454" y="49802"/>
                </a:lnTo>
                <a:lnTo>
                  <a:pt x="9249" y="49718"/>
                </a:lnTo>
                <a:lnTo>
                  <a:pt x="10086" y="49551"/>
                </a:lnTo>
                <a:lnTo>
                  <a:pt x="10546" y="49425"/>
                </a:lnTo>
                <a:lnTo>
                  <a:pt x="10965" y="49216"/>
                </a:lnTo>
                <a:lnTo>
                  <a:pt x="11341" y="49006"/>
                </a:lnTo>
                <a:lnTo>
                  <a:pt x="11718" y="48755"/>
                </a:lnTo>
                <a:lnTo>
                  <a:pt x="12011" y="48462"/>
                </a:lnTo>
                <a:lnTo>
                  <a:pt x="12304" y="48169"/>
                </a:lnTo>
                <a:lnTo>
                  <a:pt x="12555" y="47793"/>
                </a:lnTo>
                <a:lnTo>
                  <a:pt x="12764" y="47458"/>
                </a:lnTo>
                <a:lnTo>
                  <a:pt x="12974" y="47040"/>
                </a:lnTo>
                <a:lnTo>
                  <a:pt x="13141" y="46621"/>
                </a:lnTo>
                <a:lnTo>
                  <a:pt x="13267" y="46203"/>
                </a:lnTo>
                <a:lnTo>
                  <a:pt x="13392" y="45742"/>
                </a:lnTo>
                <a:lnTo>
                  <a:pt x="13559" y="44780"/>
                </a:lnTo>
                <a:lnTo>
                  <a:pt x="13601" y="43817"/>
                </a:lnTo>
                <a:lnTo>
                  <a:pt x="13643" y="42813"/>
                </a:lnTo>
                <a:lnTo>
                  <a:pt x="13559" y="41808"/>
                </a:lnTo>
                <a:lnTo>
                  <a:pt x="13476" y="40846"/>
                </a:lnTo>
                <a:lnTo>
                  <a:pt x="13308" y="39883"/>
                </a:lnTo>
                <a:lnTo>
                  <a:pt x="13183" y="39004"/>
                </a:lnTo>
                <a:lnTo>
                  <a:pt x="12974" y="38209"/>
                </a:lnTo>
                <a:lnTo>
                  <a:pt x="12639" y="36912"/>
                </a:lnTo>
                <a:lnTo>
                  <a:pt x="13015" y="36619"/>
                </a:lnTo>
                <a:lnTo>
                  <a:pt x="13392" y="36326"/>
                </a:lnTo>
                <a:lnTo>
                  <a:pt x="13769" y="35949"/>
                </a:lnTo>
                <a:lnTo>
                  <a:pt x="14104" y="35615"/>
                </a:lnTo>
                <a:lnTo>
                  <a:pt x="14438" y="35196"/>
                </a:lnTo>
                <a:lnTo>
                  <a:pt x="14731" y="34778"/>
                </a:lnTo>
                <a:lnTo>
                  <a:pt x="14982" y="34359"/>
                </a:lnTo>
                <a:lnTo>
                  <a:pt x="15233" y="33899"/>
                </a:lnTo>
                <a:lnTo>
                  <a:pt x="15485" y="33397"/>
                </a:lnTo>
                <a:lnTo>
                  <a:pt x="15652" y="32894"/>
                </a:lnTo>
                <a:lnTo>
                  <a:pt x="15819" y="32392"/>
                </a:lnTo>
                <a:lnTo>
                  <a:pt x="15945" y="31806"/>
                </a:lnTo>
                <a:lnTo>
                  <a:pt x="16029" y="31220"/>
                </a:lnTo>
                <a:lnTo>
                  <a:pt x="16070" y="30634"/>
                </a:lnTo>
                <a:lnTo>
                  <a:pt x="16070" y="30007"/>
                </a:lnTo>
                <a:lnTo>
                  <a:pt x="16029" y="29337"/>
                </a:lnTo>
                <a:lnTo>
                  <a:pt x="15945" y="28751"/>
                </a:lnTo>
                <a:lnTo>
                  <a:pt x="15777" y="28207"/>
                </a:lnTo>
                <a:lnTo>
                  <a:pt x="15568" y="27663"/>
                </a:lnTo>
                <a:lnTo>
                  <a:pt x="15275" y="27161"/>
                </a:lnTo>
                <a:lnTo>
                  <a:pt x="14941" y="26659"/>
                </a:lnTo>
                <a:lnTo>
                  <a:pt x="14606" y="26240"/>
                </a:lnTo>
                <a:lnTo>
                  <a:pt x="14187" y="25822"/>
                </a:lnTo>
                <a:lnTo>
                  <a:pt x="13769" y="25445"/>
                </a:lnTo>
                <a:lnTo>
                  <a:pt x="13350" y="25152"/>
                </a:lnTo>
                <a:lnTo>
                  <a:pt x="12890" y="24859"/>
                </a:lnTo>
                <a:lnTo>
                  <a:pt x="12430" y="24650"/>
                </a:lnTo>
                <a:lnTo>
                  <a:pt x="11969" y="24441"/>
                </a:lnTo>
                <a:lnTo>
                  <a:pt x="11551" y="24315"/>
                </a:lnTo>
                <a:lnTo>
                  <a:pt x="11090" y="24273"/>
                </a:lnTo>
                <a:lnTo>
                  <a:pt x="10672" y="24231"/>
                </a:lnTo>
                <a:lnTo>
                  <a:pt x="10295" y="24273"/>
                </a:lnTo>
                <a:lnTo>
                  <a:pt x="9835" y="21260"/>
                </a:lnTo>
                <a:lnTo>
                  <a:pt x="9416" y="18289"/>
                </a:lnTo>
                <a:lnTo>
                  <a:pt x="10588" y="16950"/>
                </a:lnTo>
                <a:lnTo>
                  <a:pt x="11174" y="16280"/>
                </a:lnTo>
                <a:lnTo>
                  <a:pt x="11718" y="15569"/>
                </a:lnTo>
                <a:lnTo>
                  <a:pt x="12262" y="14857"/>
                </a:lnTo>
                <a:lnTo>
                  <a:pt x="12764" y="14146"/>
                </a:lnTo>
                <a:lnTo>
                  <a:pt x="13225" y="13392"/>
                </a:lnTo>
                <a:lnTo>
                  <a:pt x="13685" y="12597"/>
                </a:lnTo>
                <a:lnTo>
                  <a:pt x="13978" y="11970"/>
                </a:lnTo>
                <a:lnTo>
                  <a:pt x="14271" y="11342"/>
                </a:lnTo>
                <a:lnTo>
                  <a:pt x="14480" y="10714"/>
                </a:lnTo>
                <a:lnTo>
                  <a:pt x="14689" y="10128"/>
                </a:lnTo>
                <a:lnTo>
                  <a:pt x="14857" y="9500"/>
                </a:lnTo>
                <a:lnTo>
                  <a:pt x="14982" y="8914"/>
                </a:lnTo>
                <a:lnTo>
                  <a:pt x="15108" y="8287"/>
                </a:lnTo>
                <a:lnTo>
                  <a:pt x="15150" y="7701"/>
                </a:lnTo>
                <a:lnTo>
                  <a:pt x="15192" y="7157"/>
                </a:lnTo>
                <a:lnTo>
                  <a:pt x="15233" y="6571"/>
                </a:lnTo>
                <a:lnTo>
                  <a:pt x="15192" y="6027"/>
                </a:lnTo>
                <a:lnTo>
                  <a:pt x="15192" y="5483"/>
                </a:lnTo>
                <a:lnTo>
                  <a:pt x="15108" y="4981"/>
                </a:lnTo>
                <a:lnTo>
                  <a:pt x="15024" y="4478"/>
                </a:lnTo>
                <a:lnTo>
                  <a:pt x="14773" y="3516"/>
                </a:lnTo>
                <a:lnTo>
                  <a:pt x="14480" y="2637"/>
                </a:lnTo>
                <a:lnTo>
                  <a:pt x="14313" y="2260"/>
                </a:lnTo>
                <a:lnTo>
                  <a:pt x="14104" y="1884"/>
                </a:lnTo>
                <a:lnTo>
                  <a:pt x="13894" y="1549"/>
                </a:lnTo>
                <a:lnTo>
                  <a:pt x="13685" y="1256"/>
                </a:lnTo>
                <a:lnTo>
                  <a:pt x="13476" y="963"/>
                </a:lnTo>
                <a:lnTo>
                  <a:pt x="13225" y="712"/>
                </a:lnTo>
                <a:lnTo>
                  <a:pt x="12974" y="503"/>
                </a:lnTo>
                <a:lnTo>
                  <a:pt x="12722" y="335"/>
                </a:lnTo>
                <a:lnTo>
                  <a:pt x="12430" y="168"/>
                </a:lnTo>
                <a:lnTo>
                  <a:pt x="12178" y="84"/>
                </a:lnTo>
                <a:lnTo>
                  <a:pt x="11885" y="0"/>
                </a:lnTo>
                <a:close/>
              </a:path>
            </a:pathLst>
          </a:custGeom>
          <a:solidFill>
            <a:srgbClr val="387F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45"/>
          <p:cNvSpPr/>
          <p:nvPr/>
        </p:nvSpPr>
        <p:spPr>
          <a:xfrm>
            <a:off x="534670" y="1575435"/>
            <a:ext cx="531495" cy="678815"/>
          </a:xfrm>
          <a:custGeom>
            <a:avLst/>
            <a:gdLst/>
            <a:ahLst/>
            <a:cxnLst/>
            <a:rect l="l" t="t" r="r" b="b"/>
            <a:pathLst>
              <a:path w="13351" h="17034" extrusionOk="0">
                <a:moveTo>
                  <a:pt x="10881" y="1"/>
                </a:moveTo>
                <a:lnTo>
                  <a:pt x="5482" y="13811"/>
                </a:lnTo>
                <a:lnTo>
                  <a:pt x="5273" y="13476"/>
                </a:lnTo>
                <a:lnTo>
                  <a:pt x="5022" y="13183"/>
                </a:lnTo>
                <a:lnTo>
                  <a:pt x="4687" y="12932"/>
                </a:lnTo>
                <a:lnTo>
                  <a:pt x="4269" y="12765"/>
                </a:lnTo>
                <a:lnTo>
                  <a:pt x="3850" y="12639"/>
                </a:lnTo>
                <a:lnTo>
                  <a:pt x="3390" y="12556"/>
                </a:lnTo>
                <a:lnTo>
                  <a:pt x="2930" y="12556"/>
                </a:lnTo>
                <a:lnTo>
                  <a:pt x="2427" y="12597"/>
                </a:lnTo>
                <a:lnTo>
                  <a:pt x="1841" y="12765"/>
                </a:lnTo>
                <a:lnTo>
                  <a:pt x="1339" y="12974"/>
                </a:lnTo>
                <a:lnTo>
                  <a:pt x="921" y="13267"/>
                </a:lnTo>
                <a:lnTo>
                  <a:pt x="544" y="13644"/>
                </a:lnTo>
                <a:lnTo>
                  <a:pt x="293" y="14020"/>
                </a:lnTo>
                <a:lnTo>
                  <a:pt x="167" y="14230"/>
                </a:lnTo>
                <a:lnTo>
                  <a:pt x="84" y="14439"/>
                </a:lnTo>
                <a:lnTo>
                  <a:pt x="42" y="14648"/>
                </a:lnTo>
                <a:lnTo>
                  <a:pt x="0" y="14899"/>
                </a:lnTo>
                <a:lnTo>
                  <a:pt x="0" y="15108"/>
                </a:lnTo>
                <a:lnTo>
                  <a:pt x="42" y="15318"/>
                </a:lnTo>
                <a:lnTo>
                  <a:pt x="84" y="15569"/>
                </a:lnTo>
                <a:lnTo>
                  <a:pt x="167" y="15778"/>
                </a:lnTo>
                <a:lnTo>
                  <a:pt x="293" y="15945"/>
                </a:lnTo>
                <a:lnTo>
                  <a:pt x="419" y="16155"/>
                </a:lnTo>
                <a:lnTo>
                  <a:pt x="586" y="16322"/>
                </a:lnTo>
                <a:lnTo>
                  <a:pt x="753" y="16448"/>
                </a:lnTo>
                <a:lnTo>
                  <a:pt x="1172" y="16741"/>
                </a:lnTo>
                <a:lnTo>
                  <a:pt x="1632" y="16908"/>
                </a:lnTo>
                <a:lnTo>
                  <a:pt x="2134" y="17033"/>
                </a:lnTo>
                <a:lnTo>
                  <a:pt x="2678" y="17033"/>
                </a:lnTo>
                <a:lnTo>
                  <a:pt x="3264" y="16992"/>
                </a:lnTo>
                <a:lnTo>
                  <a:pt x="3683" y="16866"/>
                </a:lnTo>
                <a:lnTo>
                  <a:pt x="4018" y="16741"/>
                </a:lnTo>
                <a:lnTo>
                  <a:pt x="4394" y="16573"/>
                </a:lnTo>
                <a:lnTo>
                  <a:pt x="4687" y="16364"/>
                </a:lnTo>
                <a:lnTo>
                  <a:pt x="4938" y="16113"/>
                </a:lnTo>
                <a:lnTo>
                  <a:pt x="5189" y="15862"/>
                </a:lnTo>
                <a:lnTo>
                  <a:pt x="5399" y="15569"/>
                </a:lnTo>
                <a:lnTo>
                  <a:pt x="5524" y="15276"/>
                </a:lnTo>
                <a:lnTo>
                  <a:pt x="8496" y="7659"/>
                </a:lnTo>
                <a:lnTo>
                  <a:pt x="9040" y="8078"/>
                </a:lnTo>
                <a:lnTo>
                  <a:pt x="9374" y="8329"/>
                </a:lnTo>
                <a:lnTo>
                  <a:pt x="9751" y="8622"/>
                </a:lnTo>
                <a:lnTo>
                  <a:pt x="10086" y="8956"/>
                </a:lnTo>
                <a:lnTo>
                  <a:pt x="10421" y="9333"/>
                </a:lnTo>
                <a:lnTo>
                  <a:pt x="10672" y="9752"/>
                </a:lnTo>
                <a:lnTo>
                  <a:pt x="10755" y="9961"/>
                </a:lnTo>
                <a:lnTo>
                  <a:pt x="10839" y="10212"/>
                </a:lnTo>
                <a:lnTo>
                  <a:pt x="10881" y="10630"/>
                </a:lnTo>
                <a:lnTo>
                  <a:pt x="10923" y="11049"/>
                </a:lnTo>
                <a:lnTo>
                  <a:pt x="10881" y="11467"/>
                </a:lnTo>
                <a:lnTo>
                  <a:pt x="10839" y="11844"/>
                </a:lnTo>
                <a:lnTo>
                  <a:pt x="10714" y="12597"/>
                </a:lnTo>
                <a:lnTo>
                  <a:pt x="10463" y="13225"/>
                </a:lnTo>
                <a:lnTo>
                  <a:pt x="10253" y="13769"/>
                </a:lnTo>
                <a:lnTo>
                  <a:pt x="10002" y="14188"/>
                </a:lnTo>
                <a:lnTo>
                  <a:pt x="9793" y="14564"/>
                </a:lnTo>
                <a:lnTo>
                  <a:pt x="9751" y="15318"/>
                </a:lnTo>
                <a:lnTo>
                  <a:pt x="10044" y="14983"/>
                </a:lnTo>
                <a:lnTo>
                  <a:pt x="10379" y="14522"/>
                </a:lnTo>
                <a:lnTo>
                  <a:pt x="10714" y="13937"/>
                </a:lnTo>
                <a:lnTo>
                  <a:pt x="11048" y="13225"/>
                </a:lnTo>
                <a:lnTo>
                  <a:pt x="11174" y="12849"/>
                </a:lnTo>
                <a:lnTo>
                  <a:pt x="11299" y="12388"/>
                </a:lnTo>
                <a:lnTo>
                  <a:pt x="11383" y="11970"/>
                </a:lnTo>
                <a:lnTo>
                  <a:pt x="11425" y="11467"/>
                </a:lnTo>
                <a:lnTo>
                  <a:pt x="11425" y="10965"/>
                </a:lnTo>
                <a:lnTo>
                  <a:pt x="11383" y="10463"/>
                </a:lnTo>
                <a:lnTo>
                  <a:pt x="11216" y="9417"/>
                </a:lnTo>
                <a:lnTo>
                  <a:pt x="10965" y="8371"/>
                </a:lnTo>
                <a:lnTo>
                  <a:pt x="10672" y="7408"/>
                </a:lnTo>
                <a:lnTo>
                  <a:pt x="10379" y="6529"/>
                </a:lnTo>
                <a:lnTo>
                  <a:pt x="9877" y="5232"/>
                </a:lnTo>
                <a:lnTo>
                  <a:pt x="9626" y="4730"/>
                </a:lnTo>
                <a:lnTo>
                  <a:pt x="10086" y="3600"/>
                </a:lnTo>
                <a:lnTo>
                  <a:pt x="10672" y="4018"/>
                </a:lnTo>
                <a:lnTo>
                  <a:pt x="11048" y="4311"/>
                </a:lnTo>
                <a:lnTo>
                  <a:pt x="11467" y="4688"/>
                </a:lnTo>
                <a:lnTo>
                  <a:pt x="11885" y="5064"/>
                </a:lnTo>
                <a:lnTo>
                  <a:pt x="12262" y="5525"/>
                </a:lnTo>
                <a:lnTo>
                  <a:pt x="12388" y="5734"/>
                </a:lnTo>
                <a:lnTo>
                  <a:pt x="12555" y="5985"/>
                </a:lnTo>
                <a:lnTo>
                  <a:pt x="12639" y="6236"/>
                </a:lnTo>
                <a:lnTo>
                  <a:pt x="12722" y="6487"/>
                </a:lnTo>
                <a:lnTo>
                  <a:pt x="12764" y="6906"/>
                </a:lnTo>
                <a:lnTo>
                  <a:pt x="12806" y="7283"/>
                </a:lnTo>
                <a:lnTo>
                  <a:pt x="12806" y="7659"/>
                </a:lnTo>
                <a:lnTo>
                  <a:pt x="12764" y="8036"/>
                </a:lnTo>
                <a:lnTo>
                  <a:pt x="12639" y="8705"/>
                </a:lnTo>
                <a:lnTo>
                  <a:pt x="12471" y="9291"/>
                </a:lnTo>
                <a:lnTo>
                  <a:pt x="12304" y="9793"/>
                </a:lnTo>
                <a:lnTo>
                  <a:pt x="12095" y="10170"/>
                </a:lnTo>
                <a:lnTo>
                  <a:pt x="11927" y="10463"/>
                </a:lnTo>
                <a:lnTo>
                  <a:pt x="11927" y="11216"/>
                </a:lnTo>
                <a:lnTo>
                  <a:pt x="12220" y="10840"/>
                </a:lnTo>
                <a:lnTo>
                  <a:pt x="12471" y="10379"/>
                </a:lnTo>
                <a:lnTo>
                  <a:pt x="12806" y="9752"/>
                </a:lnTo>
                <a:lnTo>
                  <a:pt x="13057" y="9040"/>
                </a:lnTo>
                <a:lnTo>
                  <a:pt x="13183" y="8622"/>
                </a:lnTo>
                <a:lnTo>
                  <a:pt x="13266" y="8203"/>
                </a:lnTo>
                <a:lnTo>
                  <a:pt x="13308" y="7743"/>
                </a:lnTo>
                <a:lnTo>
                  <a:pt x="13350" y="7241"/>
                </a:lnTo>
                <a:lnTo>
                  <a:pt x="13308" y="6738"/>
                </a:lnTo>
                <a:lnTo>
                  <a:pt x="13225" y="6236"/>
                </a:lnTo>
                <a:lnTo>
                  <a:pt x="13015" y="5357"/>
                </a:lnTo>
                <a:lnTo>
                  <a:pt x="12764" y="4479"/>
                </a:lnTo>
                <a:lnTo>
                  <a:pt x="12471" y="3642"/>
                </a:lnTo>
                <a:lnTo>
                  <a:pt x="12136" y="2888"/>
                </a:lnTo>
                <a:lnTo>
                  <a:pt x="11592" y="1633"/>
                </a:lnTo>
                <a:lnTo>
                  <a:pt x="11174" y="838"/>
                </a:lnTo>
                <a:lnTo>
                  <a:pt x="11425" y="210"/>
                </a:lnTo>
                <a:lnTo>
                  <a:pt x="108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8850FCC-BFFA-353C-2E65-9175D9985E08}"/>
              </a:ext>
            </a:extLst>
          </p:cNvPr>
          <p:cNvSpPr txBox="1"/>
          <p:nvPr/>
        </p:nvSpPr>
        <p:spPr>
          <a:xfrm>
            <a:off x="427383" y="1133061"/>
            <a:ext cx="1769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F7D1572-4737-BBDF-F751-B0686F5BF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2867" y="1228310"/>
            <a:ext cx="8658631" cy="2926246"/>
          </a:xfrm>
          <a:prstGeom prst="rect">
            <a:avLst/>
          </a:prstGeom>
        </p:spPr>
      </p:pic>
      <p:sp>
        <p:nvSpPr>
          <p:cNvPr id="23" name="Google Shape;8497;p43">
            <a:extLst>
              <a:ext uri="{FF2B5EF4-FFF2-40B4-BE49-F238E27FC236}">
                <a16:creationId xmlns:a16="http://schemas.microsoft.com/office/drawing/2014/main" id="{8FEF3A22-8802-236E-1A99-7737EDD41FBC}"/>
              </a:ext>
            </a:extLst>
          </p:cNvPr>
          <p:cNvSpPr/>
          <p:nvPr/>
        </p:nvSpPr>
        <p:spPr>
          <a:xfrm>
            <a:off x="1456660" y="4559968"/>
            <a:ext cx="9633098" cy="1442744"/>
          </a:xfrm>
          <a:prstGeom prst="roundRect">
            <a:avLst>
              <a:gd name="adj" fmla="val 1631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chục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,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hàng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trăm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hợp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thành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lớp</a:t>
            </a:r>
            <a:r>
              <a:rPr lang="en-US" sz="36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lang="en-US" sz="3600" b="1" kern="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triệu</a:t>
            </a:r>
            <a:endParaRPr 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</p:spTree>
    <p:extLst>
      <p:ext uri="{BB962C8B-B14F-4D97-AF65-F5344CB8AC3E}">
        <p14:creationId xmlns:p14="http://schemas.microsoft.com/office/powerpoint/2010/main" val="82200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1" grpId="1" animBg="1"/>
      <p:bldP spid="860" grpId="1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圆角矩形 94"/>
          <p:cNvSpPr/>
          <p:nvPr/>
        </p:nvSpPr>
        <p:spPr>
          <a:xfrm>
            <a:off x="196289" y="296584"/>
            <a:ext cx="11995711" cy="6216006"/>
          </a:xfrm>
          <a:prstGeom prst="roundRect">
            <a:avLst>
              <a:gd name="adj" fmla="val 1132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Cambria" panose="0204050305040603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Text Box 19">
            <a:extLst>
              <a:ext uri="{FF2B5EF4-FFF2-40B4-BE49-F238E27FC236}">
                <a16:creationId xmlns:a16="http://schemas.microsoft.com/office/drawing/2014/main" id="{0EC24D11-0790-3602-FB1E-6F1ADC1656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26" y="835761"/>
            <a:ext cx="113178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Group 79">
            <a:extLst>
              <a:ext uri="{FF2B5EF4-FFF2-40B4-BE49-F238E27FC236}">
                <a16:creationId xmlns:a16="http://schemas.microsoft.com/office/drawing/2014/main" id="{CAA6DF68-8897-0062-3DB3-E3CE39078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872123"/>
              </p:ext>
            </p:extLst>
          </p:nvPr>
        </p:nvGraphicFramePr>
        <p:xfrm>
          <a:off x="169545" y="1786255"/>
          <a:ext cx="11834495" cy="1925320"/>
        </p:xfrm>
        <a:graphic>
          <a:graphicData uri="http://schemas.openxmlformats.org/drawingml/2006/table">
            <a:tbl>
              <a:tblPr/>
              <a:tblGrid>
                <a:gridCol w="1316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19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254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1635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925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08" marR="12190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AutoShape 81">
            <a:extLst>
              <a:ext uri="{FF2B5EF4-FFF2-40B4-BE49-F238E27FC236}">
                <a16:creationId xmlns:a16="http://schemas.microsoft.com/office/drawing/2014/main" id="{037E7F1C-73F5-38BE-4202-44D46D432DB0}"/>
              </a:ext>
            </a:extLst>
          </p:cNvPr>
          <p:cNvSpPr/>
          <p:nvPr/>
        </p:nvSpPr>
        <p:spPr bwMode="auto">
          <a:xfrm rot="5400000">
            <a:off x="9845464" y="2133177"/>
            <a:ext cx="457200" cy="3926417"/>
          </a:xfrm>
          <a:prstGeom prst="rightBrace">
            <a:avLst>
              <a:gd name="adj1" fmla="val 5136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83">
            <a:extLst>
              <a:ext uri="{FF2B5EF4-FFF2-40B4-BE49-F238E27FC236}">
                <a16:creationId xmlns:a16="http://schemas.microsoft.com/office/drawing/2014/main" id="{EB01B442-3F49-5DAA-5F8C-4E8E1D0D2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8951" y="1894418"/>
            <a:ext cx="1267883" cy="181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Hàngđơn vị</a:t>
            </a:r>
          </a:p>
        </p:txBody>
      </p:sp>
      <p:sp>
        <p:nvSpPr>
          <p:cNvPr id="7" name="Text Box 84">
            <a:extLst>
              <a:ext uri="{FF2B5EF4-FFF2-40B4-BE49-F238E27FC236}">
                <a16:creationId xmlns:a16="http://schemas.microsoft.com/office/drawing/2014/main" id="{FD4F6B88-CADA-029A-78B1-BE2BD6BCC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3701" y="2125134"/>
            <a:ext cx="1521884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altLang="en-US" sz="373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373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c</a:t>
            </a:r>
            <a:r>
              <a:rPr lang="en-US" altLang="en-US" sz="3735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hục</a:t>
            </a:r>
            <a:endParaRPr lang="en-US" altLang="en-US" sz="3735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5">
            <a:extLst>
              <a:ext uri="{FF2B5EF4-FFF2-40B4-BE49-F238E27FC236}">
                <a16:creationId xmlns:a16="http://schemas.microsoft.com/office/drawing/2014/main" id="{7A8AAAD5-5AF5-8A01-8E21-E7DC2FFF4D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633" y="2074334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 </a:t>
            </a:r>
          </a:p>
        </p:txBody>
      </p:sp>
      <p:sp>
        <p:nvSpPr>
          <p:cNvPr id="9" name="AutoShape 90">
            <a:extLst>
              <a:ext uri="{FF2B5EF4-FFF2-40B4-BE49-F238E27FC236}">
                <a16:creationId xmlns:a16="http://schemas.microsoft.com/office/drawing/2014/main" id="{4996C753-7BDC-B5FF-DD37-D6285013AF47}"/>
              </a:ext>
            </a:extLst>
          </p:cNvPr>
          <p:cNvSpPr/>
          <p:nvPr/>
        </p:nvSpPr>
        <p:spPr bwMode="auto">
          <a:xfrm rot="5400000">
            <a:off x="5844963" y="2209800"/>
            <a:ext cx="4826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1">
            <a:extLst>
              <a:ext uri="{FF2B5EF4-FFF2-40B4-BE49-F238E27FC236}">
                <a16:creationId xmlns:a16="http://schemas.microsoft.com/office/drawing/2014/main" id="{5590B5E0-6F37-ACFB-48A8-075FC854C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067" y="2093385"/>
            <a:ext cx="1524000" cy="124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n</a:t>
            </a:r>
            <a:r>
              <a:rPr lang="en-US" altLang="en-US" sz="3735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ghìn</a:t>
            </a:r>
          </a:p>
        </p:txBody>
      </p:sp>
      <p:sp>
        <p:nvSpPr>
          <p:cNvPr id="11" name="Text Box 92">
            <a:extLst>
              <a:ext uri="{FF2B5EF4-FFF2-40B4-BE49-F238E27FC236}">
                <a16:creationId xmlns:a16="http://schemas.microsoft.com/office/drawing/2014/main" id="{ADD3314E-47D4-B63F-E858-2671EB6D7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8967" y="1894418"/>
            <a:ext cx="1521884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 nghìn</a:t>
            </a:r>
          </a:p>
        </p:txBody>
      </p:sp>
      <p:sp>
        <p:nvSpPr>
          <p:cNvPr id="12" name="Text Box 93">
            <a:extLst>
              <a:ext uri="{FF2B5EF4-FFF2-40B4-BE49-F238E27FC236}">
                <a16:creationId xmlns:a16="http://schemas.microsoft.com/office/drawing/2014/main" id="{50FAE3C3-C545-E881-7C42-CF5FB9DE5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717" y="1894418"/>
            <a:ext cx="1521883" cy="124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 nghìn </a:t>
            </a:r>
          </a:p>
        </p:txBody>
      </p:sp>
      <p:sp>
        <p:nvSpPr>
          <p:cNvPr id="13" name="Text Box 94">
            <a:extLst>
              <a:ext uri="{FF2B5EF4-FFF2-40B4-BE49-F238E27FC236}">
                <a16:creationId xmlns:a16="http://schemas.microsoft.com/office/drawing/2014/main" id="{1BB1D5E0-AC11-1E41-FD3F-1129EECE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1" y="4303396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4" name="Text Box 95">
            <a:extLst>
              <a:ext uri="{FF2B5EF4-FFF2-40B4-BE49-F238E27FC236}">
                <a16:creationId xmlns:a16="http://schemas.microsoft.com/office/drawing/2014/main" id="{E2F8407C-284A-E55F-FC89-D1CDBA441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4916" y="4366261"/>
            <a:ext cx="2410884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15" name="Text Box 97">
            <a:extLst>
              <a:ext uri="{FF2B5EF4-FFF2-40B4-BE49-F238E27FC236}">
                <a16:creationId xmlns:a16="http://schemas.microsoft.com/office/drawing/2014/main" id="{61A5630A-6AAA-FCD1-E67F-EC15C2DD0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9701" y="2125134"/>
            <a:ext cx="1521884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</a:p>
        </p:txBody>
      </p:sp>
      <p:sp>
        <p:nvSpPr>
          <p:cNvPr id="16" name="Text Box 98">
            <a:extLst>
              <a:ext uri="{FF2B5EF4-FFF2-40B4-BE49-F238E27FC236}">
                <a16:creationId xmlns:a16="http://schemas.microsoft.com/office/drawing/2014/main" id="{7B3F52CD-04CA-5165-2462-6EF9EEE5B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84" y="1837267"/>
            <a:ext cx="1521883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chục triệu</a:t>
            </a:r>
          </a:p>
        </p:txBody>
      </p:sp>
      <p:sp>
        <p:nvSpPr>
          <p:cNvPr id="17" name="Text Box 99">
            <a:extLst>
              <a:ext uri="{FF2B5EF4-FFF2-40B4-BE49-F238E27FC236}">
                <a16:creationId xmlns:a16="http://schemas.microsoft.com/office/drawing/2014/main" id="{ACAA29BA-32E3-6DC1-F616-55539B4BB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35" y="1773555"/>
            <a:ext cx="1524635" cy="181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ea"/>
              </a:rPr>
              <a:t>Hàng</a:t>
            </a:r>
            <a:endParaRPr lang="en-US" altLang="en-US" sz="373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trăm triệu </a:t>
            </a:r>
          </a:p>
        </p:txBody>
      </p:sp>
      <p:sp>
        <p:nvSpPr>
          <p:cNvPr id="19" name="Text Box 100">
            <a:extLst>
              <a:ext uri="{FF2B5EF4-FFF2-40B4-BE49-F238E27FC236}">
                <a16:creationId xmlns:a16="http://schemas.microsoft.com/office/drawing/2014/main" id="{AD7021DC-AC25-ED60-84B8-C6B78B5A6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049" y="4358217"/>
            <a:ext cx="2410883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735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 triệu</a:t>
            </a:r>
          </a:p>
        </p:txBody>
      </p:sp>
      <p:sp>
        <p:nvSpPr>
          <p:cNvPr id="21" name="AutoShape 90">
            <a:extLst>
              <a:ext uri="{FF2B5EF4-FFF2-40B4-BE49-F238E27FC236}">
                <a16:creationId xmlns:a16="http://schemas.microsoft.com/office/drawing/2014/main" id="{06437C52-3849-2F10-D02E-1E0F291559AE}"/>
              </a:ext>
            </a:extLst>
          </p:cNvPr>
          <p:cNvSpPr/>
          <p:nvPr/>
        </p:nvSpPr>
        <p:spPr bwMode="auto">
          <a:xfrm rot="5400000">
            <a:off x="1914314" y="2154978"/>
            <a:ext cx="457200" cy="3759200"/>
          </a:xfrm>
          <a:prstGeom prst="rightBrace">
            <a:avLst>
              <a:gd name="adj1" fmla="val 51389"/>
              <a:gd name="adj2" fmla="val 50000"/>
            </a:avLst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735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9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  <p:bldP spid="7" grpId="0"/>
      <p:bldP spid="8" grpId="0"/>
      <p:bldP spid="9" grpId="0" bldLvl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 build="allAtOnce"/>
      <p:bldP spid="2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8F285-285C-4884-EAED-8EAC4B32D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6D60F0-543F-5306-EC22-D367E3CE1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74E68F50-0799-2B2F-CB8B-9FF9AB2E1ECA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788FE2F-FB46-CF85-3AC9-9E2710F025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46BAB48-E147-4261-804A-A620A4B331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324" y="105104"/>
            <a:ext cx="1542752" cy="15427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13E3990-A09D-B499-744E-C3207CE1A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024" y="105104"/>
            <a:ext cx="1542752" cy="1542752"/>
          </a:xfrm>
          <a:prstGeom prst="rect">
            <a:avLst/>
          </a:prstGeom>
        </p:spPr>
      </p:pic>
      <p:pic>
        <p:nvPicPr>
          <p:cNvPr id="8" name="Picture 7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756061A3-3443-706A-3AE0-39214ECD0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6" y="1173284"/>
            <a:ext cx="11577307" cy="45114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18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圆角矩形 94"/>
          <p:cNvSpPr/>
          <p:nvPr/>
        </p:nvSpPr>
        <p:spPr>
          <a:xfrm>
            <a:off x="511418" y="296584"/>
            <a:ext cx="11445356" cy="6216006"/>
          </a:xfrm>
          <a:prstGeom prst="roundRect">
            <a:avLst>
              <a:gd name="adj" fmla="val 1132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Cambria" panose="02040503050406030204" pitchFamily="18" charset="0"/>
              <a:ea typeface="字魂20号-石头体" panose="00000500000000000000" charset="-122"/>
              <a:cs typeface="+mn-ea"/>
              <a:sym typeface="+mn-lt"/>
            </a:endParaRPr>
          </a:p>
        </p:txBody>
      </p: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70"/>
            <a:ext cx="8602588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Bài 1: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Đọc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giá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tiền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của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đồ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vật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  <a:sym typeface="Kavoon"/>
              </a:rPr>
              <a:t>sau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7EBBFA-3E8F-E243-FB91-7011F970D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58" y="1622758"/>
            <a:ext cx="10490729" cy="214312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A1FE3E-6C8B-B0EB-7F8B-42BD6611A319}"/>
              </a:ext>
            </a:extLst>
          </p:cNvPr>
          <p:cNvSpPr/>
          <p:nvPr/>
        </p:nvSpPr>
        <p:spPr>
          <a:xfrm>
            <a:off x="782865" y="3935271"/>
            <a:ext cx="2609636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7F68677-2029-1873-59D0-EF203A77405A}"/>
              </a:ext>
            </a:extLst>
          </p:cNvPr>
          <p:cNvSpPr/>
          <p:nvPr/>
        </p:nvSpPr>
        <p:spPr>
          <a:xfrm>
            <a:off x="4464528" y="3983397"/>
            <a:ext cx="3019114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Mười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bảy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triệu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đồng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99550F-FD4A-5D64-C5D0-7CE26799CBFF}"/>
              </a:ext>
            </a:extLst>
          </p:cNvPr>
          <p:cNvSpPr/>
          <p:nvPr/>
        </p:nvSpPr>
        <p:spPr>
          <a:xfrm>
            <a:off x="8001812" y="4031523"/>
            <a:ext cx="3668820" cy="1130024"/>
          </a:xfrm>
          <a:prstGeom prst="roundRect">
            <a:avLst>
              <a:gd name="adj" fmla="val 27903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ốn trăm năm mươi triệu đồng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54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39A9D10-EACE-4FE6-111D-5F1EE4186B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9087" y="-185788"/>
            <a:ext cx="2104336" cy="1052168"/>
          </a:xfrm>
          <a:prstGeom prst="rect">
            <a:avLst/>
          </a:prstGeom>
        </p:spPr>
      </p:pic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4523875" y="193181"/>
            <a:ext cx="3453063" cy="638400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 2: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6DEB8B-FC7F-F38F-37CC-2746929F37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386" y="1839076"/>
            <a:ext cx="10806065" cy="38879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E797D6-D096-2B9F-9545-5A7D8084F994}"/>
              </a:ext>
            </a:extLst>
          </p:cNvPr>
          <p:cNvSpPr/>
          <p:nvPr/>
        </p:nvSpPr>
        <p:spPr>
          <a:xfrm rot="21447695">
            <a:off x="4498750" y="4235322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3 000 000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179386-B4BD-DB14-5F89-B3FAE72E4EB3}"/>
              </a:ext>
            </a:extLst>
          </p:cNvPr>
          <p:cNvSpPr/>
          <p:nvPr/>
        </p:nvSpPr>
        <p:spPr>
          <a:xfrm rot="21240254">
            <a:off x="4378434" y="3814216"/>
            <a:ext cx="1876926" cy="3246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4 000 000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40AEAA-5C70-357E-2554-59C3C6D47617}"/>
              </a:ext>
            </a:extLst>
          </p:cNvPr>
          <p:cNvSpPr/>
          <p:nvPr/>
        </p:nvSpPr>
        <p:spPr>
          <a:xfrm rot="20261074">
            <a:off x="3720513" y="3164725"/>
            <a:ext cx="1506021" cy="2716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6 000 000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6ECAED8-7E05-615F-3A57-4F6D63BD4E01}"/>
              </a:ext>
            </a:extLst>
          </p:cNvPr>
          <p:cNvSpPr/>
          <p:nvPr/>
        </p:nvSpPr>
        <p:spPr>
          <a:xfrm rot="387975">
            <a:off x="9743083" y="3681295"/>
            <a:ext cx="1592116" cy="2592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920 000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73F7BF3-F7AE-E1EF-F121-E3BBCA091BAE}"/>
              </a:ext>
            </a:extLst>
          </p:cNvPr>
          <p:cNvSpPr/>
          <p:nvPr/>
        </p:nvSpPr>
        <p:spPr>
          <a:xfrm rot="3170904">
            <a:off x="8904136" y="4801609"/>
            <a:ext cx="1277166" cy="2868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890 000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64F459F-3AE9-6C90-0D9F-49CC45D52B5C}"/>
              </a:ext>
            </a:extLst>
          </p:cNvPr>
          <p:cNvSpPr/>
          <p:nvPr/>
        </p:nvSpPr>
        <p:spPr>
          <a:xfrm rot="5011742">
            <a:off x="8365464" y="5122322"/>
            <a:ext cx="1277166" cy="295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880 000</a:t>
            </a:r>
          </a:p>
        </p:txBody>
      </p:sp>
    </p:spTree>
    <p:extLst>
      <p:ext uri="{BB962C8B-B14F-4D97-AF65-F5344CB8AC3E}">
        <p14:creationId xmlns:p14="http://schemas.microsoft.com/office/powerpoint/2010/main" val="293033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圆角矩形 94"/>
          <p:cNvSpPr/>
          <p:nvPr/>
        </p:nvSpPr>
        <p:spPr>
          <a:xfrm>
            <a:off x="511418" y="296584"/>
            <a:ext cx="11445356" cy="6216006"/>
          </a:xfrm>
          <a:prstGeom prst="roundRect">
            <a:avLst>
              <a:gd name="adj" fmla="val 1132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字魂20号-石头体" panose="00000500000000000000" charset="-122"/>
              <a:ea typeface="字魂20号-石头体" panose="00000500000000000000" charset="-122"/>
              <a:cs typeface="+mn-ea"/>
              <a:sym typeface="+mn-lt"/>
            </a:endParaRPr>
          </a:p>
        </p:txBody>
      </p:sp>
      <p:sp>
        <p:nvSpPr>
          <p:cNvPr id="2" name="Google Shape;8497;p43">
            <a:extLst>
              <a:ext uri="{FF2B5EF4-FFF2-40B4-BE49-F238E27FC236}">
                <a16:creationId xmlns:a16="http://schemas.microsoft.com/office/drawing/2014/main" id="{D18DDDD3-1134-65B6-17B9-4472CAC3AFAC}"/>
              </a:ext>
            </a:extLst>
          </p:cNvPr>
          <p:cNvSpPr/>
          <p:nvPr/>
        </p:nvSpPr>
        <p:spPr>
          <a:xfrm>
            <a:off x="1852854" y="265369"/>
            <a:ext cx="8602588" cy="1082167"/>
          </a:xfrm>
          <a:prstGeom prst="roundRect">
            <a:avLst>
              <a:gd name="adj" fmla="val 50000"/>
            </a:avLst>
          </a:prstGeom>
          <a:solidFill>
            <a:srgbClr val="DB3B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Bài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3: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Chữ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2 ở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mỗi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số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sau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thuộc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,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n-US" sz="3333" b="1" i="0" u="none" strike="noStrike" kern="0" cap="none" spc="0" normalizeH="0" baseline="0" noProof="0" dirty="0" err="1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nào</a:t>
            </a:r>
            <a:r>
              <a:rPr kumimoji="0" lang="en-US" sz="3333" b="1" i="0" u="none" strike="noStrike" kern="0" cap="none" spc="0" normalizeH="0" baseline="0" noProof="0" dirty="0">
                <a:ln>
                  <a:noFill/>
                </a:ln>
                <a:solidFill>
                  <a:srgbClr val="FAEF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? </a:t>
            </a:r>
            <a:endParaRPr kumimoji="0" sz="3333" b="1" i="0" u="none" strike="noStrike" kern="0" cap="none" spc="0" normalizeH="0" baseline="0" noProof="0" dirty="0">
              <a:ln>
                <a:noFill/>
              </a:ln>
              <a:solidFill>
                <a:srgbClr val="FAEF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249607-315A-2A17-9FFF-61457C0C4168}"/>
              </a:ext>
            </a:extLst>
          </p:cNvPr>
          <p:cNvSpPr/>
          <p:nvPr/>
        </p:nvSpPr>
        <p:spPr>
          <a:xfrm>
            <a:off x="433137" y="2070376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678BD93-C7FB-377E-9C09-D2AE79F2035E}"/>
              </a:ext>
            </a:extLst>
          </p:cNvPr>
          <p:cNvSpPr/>
          <p:nvPr/>
        </p:nvSpPr>
        <p:spPr>
          <a:xfrm>
            <a:off x="4283241" y="2070378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200AAD-C525-1DAC-0FC9-12BA5B588B2B}"/>
              </a:ext>
            </a:extLst>
          </p:cNvPr>
          <p:cNvSpPr/>
          <p:nvPr/>
        </p:nvSpPr>
        <p:spPr>
          <a:xfrm>
            <a:off x="8133346" y="2034283"/>
            <a:ext cx="3308280" cy="914400"/>
          </a:xfrm>
          <a:prstGeom prst="roundRect">
            <a:avLst>
              <a:gd name="adj" fmla="val 2790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</a:p>
        </p:txBody>
      </p:sp>
    </p:spTree>
    <p:extLst>
      <p:ext uri="{BB962C8B-B14F-4D97-AF65-F5344CB8AC3E}">
        <p14:creationId xmlns:p14="http://schemas.microsoft.com/office/powerpoint/2010/main" val="33250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7043" y="2954306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162 000 000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467423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just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trăm sáu mươi hai triệu </a:t>
            </a: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 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 defTabSz="1219170">
              <a:buClr>
                <a:srgbClr val="04596F"/>
              </a:buClr>
            </a:pPr>
            <a:r>
              <a:rPr lang="es" sz="4400" kern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234005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5958" y="2978369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258 000 000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683991" y="1769561"/>
            <a:ext cx="6854293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Hai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năm mươi tám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09792" y="1805655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468292" y="1042055"/>
            <a:ext cx="419720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trăm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109791" y="3900285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468292" y="4431759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55746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90"/>
          <p:cNvGrpSpPr/>
          <p:nvPr/>
        </p:nvGrpSpPr>
        <p:grpSpPr>
          <a:xfrm>
            <a:off x="324134" y="296584"/>
            <a:ext cx="11632640" cy="6402390"/>
            <a:chOff x="1937" y="1655"/>
            <a:chExt cx="15466" cy="7351"/>
          </a:xfrm>
        </p:grpSpPr>
        <p:sp>
          <p:nvSpPr>
            <p:cNvPr id="95" name="圆角矩形 94"/>
            <p:cNvSpPr/>
            <p:nvPr/>
          </p:nvSpPr>
          <p:spPr>
            <a:xfrm>
              <a:off x="2186" y="1655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  <p:sp>
          <p:nvSpPr>
            <p:cNvPr id="96" name="圆角矩形 95"/>
            <p:cNvSpPr/>
            <p:nvPr/>
          </p:nvSpPr>
          <p:spPr>
            <a:xfrm>
              <a:off x="1937" y="1869"/>
              <a:ext cx="15217" cy="7137"/>
            </a:xfrm>
            <a:prstGeom prst="roundRect">
              <a:avLst>
                <a:gd name="adj" fmla="val 11328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11673"/>
                </a:solidFill>
                <a:effectLst/>
                <a:uLnTx/>
                <a:uFillTx/>
                <a:latin typeface="字魂20号-石头体" panose="00000500000000000000" charset="-122"/>
                <a:ea typeface="字魂20号-石头体" panose="00000500000000000000" charset="-122"/>
                <a:cs typeface="+mn-ea"/>
                <a:sym typeface="+mn-lt"/>
              </a:endParaRPr>
            </a:p>
          </p:txBody>
        </p:sp>
      </p:grpSp>
      <p:sp>
        <p:nvSpPr>
          <p:cNvPr id="5" name="Google Shape;8143;p35">
            <a:extLst>
              <a:ext uri="{FF2B5EF4-FFF2-40B4-BE49-F238E27FC236}">
                <a16:creationId xmlns:a16="http://schemas.microsoft.com/office/drawing/2014/main" id="{76CA22CB-B3D2-B49E-B222-31118B5A9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6117" y="2918212"/>
            <a:ext cx="3874168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s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920 000 000</a:t>
            </a:r>
            <a:endParaRPr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Google Shape;8143;p35">
            <a:extLst>
              <a:ext uri="{FF2B5EF4-FFF2-40B4-BE49-F238E27FC236}">
                <a16:creationId xmlns:a16="http://schemas.microsoft.com/office/drawing/2014/main" id="{A729CBE0-49DC-8BA7-CD94-B1A30B3F9BB5}"/>
              </a:ext>
            </a:extLst>
          </p:cNvPr>
          <p:cNvSpPr txBox="1">
            <a:spLocks/>
          </p:cNvSpPr>
          <p:nvPr/>
        </p:nvSpPr>
        <p:spPr>
          <a:xfrm>
            <a:off x="4796286" y="1781592"/>
            <a:ext cx="7395714" cy="2997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Chín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trăm hai mươi triệu</a:t>
            </a:r>
            <a:endParaRPr kumimoji="0" lang="es" sz="4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Kavoon"/>
            </a:endParaRPr>
          </a:p>
        </p:txBody>
      </p:sp>
      <p:cxnSp>
        <p:nvCxnSpPr>
          <p:cNvPr id="7" name="Google Shape;8482;p41">
            <a:extLst>
              <a:ext uri="{FF2B5EF4-FFF2-40B4-BE49-F238E27FC236}">
                <a16:creationId xmlns:a16="http://schemas.microsoft.com/office/drawing/2014/main" id="{1599C843-D205-7FC9-703B-60B3B060383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06835" y="1781592"/>
            <a:ext cx="1358499" cy="1134863"/>
          </a:xfrm>
          <a:prstGeom prst="bentConnector3">
            <a:avLst>
              <a:gd name="adj1" fmla="val 100626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" name="Google Shape;8143;p35">
            <a:extLst>
              <a:ext uri="{FF2B5EF4-FFF2-40B4-BE49-F238E27FC236}">
                <a16:creationId xmlns:a16="http://schemas.microsoft.com/office/drawing/2014/main" id="{D57CAC7E-4942-185E-AAE7-B0D35D4ECE88}"/>
              </a:ext>
            </a:extLst>
          </p:cNvPr>
          <p:cNvSpPr txBox="1">
            <a:spLocks/>
          </p:cNvSpPr>
          <p:nvPr/>
        </p:nvSpPr>
        <p:spPr>
          <a:xfrm>
            <a:off x="2865335" y="1017992"/>
            <a:ext cx="4209233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Hàng chục</a:t>
            </a:r>
            <a:r>
              <a:rPr kumimoji="0" lang="es" sz="4400" b="0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 </a:t>
            </a: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triệu</a:t>
            </a:r>
          </a:p>
        </p:txBody>
      </p:sp>
      <p:cxnSp>
        <p:nvCxnSpPr>
          <p:cNvPr id="11" name="Google Shape;8484;p41">
            <a:extLst>
              <a:ext uri="{FF2B5EF4-FFF2-40B4-BE49-F238E27FC236}">
                <a16:creationId xmlns:a16="http://schemas.microsoft.com/office/drawing/2014/main" id="{E5C63B6D-D7C5-A26D-5FC8-5E11E4E75FF7}"/>
              </a:ext>
            </a:extLst>
          </p:cNvPr>
          <p:cNvCxnSpPr>
            <a:cxnSpLocks/>
          </p:cNvCxnSpPr>
          <p:nvPr/>
        </p:nvCxnSpPr>
        <p:spPr>
          <a:xfrm rot="10800000">
            <a:off x="1506834" y="3876222"/>
            <a:ext cx="1358501" cy="1134864"/>
          </a:xfrm>
          <a:prstGeom prst="bentConnector3">
            <a:avLst>
              <a:gd name="adj1" fmla="val 98325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8143;p35">
            <a:extLst>
              <a:ext uri="{FF2B5EF4-FFF2-40B4-BE49-F238E27FC236}">
                <a16:creationId xmlns:a16="http://schemas.microsoft.com/office/drawing/2014/main" id="{4804B0E1-5BF4-A96E-DFE3-FB0BCADA0189}"/>
              </a:ext>
            </a:extLst>
          </p:cNvPr>
          <p:cNvSpPr txBox="1">
            <a:spLocks/>
          </p:cNvSpPr>
          <p:nvPr/>
        </p:nvSpPr>
        <p:spPr>
          <a:xfrm>
            <a:off x="2865335" y="4407696"/>
            <a:ext cx="3768577" cy="113486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3500"/>
              <a:buFont typeface="Kavoon"/>
              <a:buNone/>
              <a:tabLst/>
              <a:defRPr/>
            </a:pPr>
            <a:r>
              <a:rPr kumimoji="0" lang="es" sz="4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Kavoon"/>
              </a:rPr>
              <a:t>Lớp triệu</a:t>
            </a:r>
          </a:p>
        </p:txBody>
      </p:sp>
    </p:spTree>
    <p:extLst>
      <p:ext uri="{BB962C8B-B14F-4D97-AF65-F5344CB8AC3E}">
        <p14:creationId xmlns:p14="http://schemas.microsoft.com/office/powerpoint/2010/main" val="174054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913CA-F558-1BB4-E0E8-ADC1F0E931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B66F5F-AC0E-2839-C91C-03AD89CF05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364E7C63-0A59-C475-4C91-8FEC9DC0BC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A952BD32-ECDE-7BED-F951-73D1F47124B3}"/>
              </a:ext>
            </a:extLst>
          </p:cNvPr>
          <p:cNvSpPr/>
          <p:nvPr/>
        </p:nvSpPr>
        <p:spPr>
          <a:xfrm flipH="1" flipV="1">
            <a:off x="762711" y="443359"/>
            <a:ext cx="10666579" cy="5728841"/>
          </a:xfrm>
          <a:custGeom>
            <a:avLst/>
            <a:gdLst/>
            <a:ahLst/>
            <a:cxnLst/>
            <a:rect l="l" t="t" r="r" b="b"/>
            <a:pathLst>
              <a:path w="15999868" h="8593262">
                <a:moveTo>
                  <a:pt x="15999868" y="8593262"/>
                </a:moveTo>
                <a:lnTo>
                  <a:pt x="0" y="8593262"/>
                </a:lnTo>
                <a:lnTo>
                  <a:pt x="0" y="0"/>
                </a:lnTo>
                <a:lnTo>
                  <a:pt x="15999868" y="0"/>
                </a:lnTo>
                <a:lnTo>
                  <a:pt x="15999868" y="8593262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B05295A8-F28F-BE42-9BC4-80135A25E6E7}"/>
              </a:ext>
            </a:extLst>
          </p:cNvPr>
          <p:cNvSpPr/>
          <p:nvPr/>
        </p:nvSpPr>
        <p:spPr>
          <a:xfrm>
            <a:off x="1313397" y="0"/>
            <a:ext cx="3648456" cy="54864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BF572B0-4CEC-060A-5E91-0571D295318E}"/>
              </a:ext>
            </a:extLst>
          </p:cNvPr>
          <p:cNvSpPr/>
          <p:nvPr/>
        </p:nvSpPr>
        <p:spPr>
          <a:xfrm>
            <a:off x="7230147" y="0"/>
            <a:ext cx="3648456" cy="54864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2EC4F352-E35C-42EE-AC46-406C1115560E}"/>
              </a:ext>
            </a:extLst>
          </p:cNvPr>
          <p:cNvSpPr/>
          <p:nvPr/>
        </p:nvSpPr>
        <p:spPr>
          <a:xfrm>
            <a:off x="0" y="5098604"/>
            <a:ext cx="12192000" cy="1759397"/>
          </a:xfrm>
          <a:custGeom>
            <a:avLst/>
            <a:gdLst/>
            <a:ahLst/>
            <a:cxnLst/>
            <a:rect l="l" t="t" r="r" b="b"/>
            <a:pathLst>
              <a:path w="18288000" h="2639095">
                <a:moveTo>
                  <a:pt x="0" y="0"/>
                </a:moveTo>
                <a:lnTo>
                  <a:pt x="18288000" y="0"/>
                </a:lnTo>
                <a:lnTo>
                  <a:pt x="18288000" y="2639095"/>
                </a:lnTo>
                <a:lnTo>
                  <a:pt x="0" y="26390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40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67C27507-29C6-66F8-ADA7-66F0CB49596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569200" y="2159000"/>
            <a:ext cx="5294376" cy="54864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AA24FF8-9B6F-7647-9445-0C31861807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927600" y="2362200"/>
            <a:ext cx="5294376" cy="5486400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9136E152-941A-73DC-625D-C377C0039B2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965200" y="2362200"/>
            <a:ext cx="5294376" cy="5486400"/>
          </a:xfrm>
          <a:prstGeom prst="rect">
            <a:avLst/>
          </a:prstGeom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30B5FE44-F1B7-8306-235D-BBA98935D2F0}"/>
              </a:ext>
            </a:extLst>
          </p:cNvPr>
          <p:cNvSpPr/>
          <p:nvPr/>
        </p:nvSpPr>
        <p:spPr>
          <a:xfrm>
            <a:off x="8991600" y="3302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 descr="A white and pink text on a black background&#10;&#10;Description automatically generated">
            <a:extLst>
              <a:ext uri="{FF2B5EF4-FFF2-40B4-BE49-F238E27FC236}">
                <a16:creationId xmlns:a16="http://schemas.microsoft.com/office/drawing/2014/main" id="{25DD1184-46CF-7132-FCB0-18100A297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1701800"/>
            <a:ext cx="7465719" cy="3543300"/>
          </a:xfrm>
          <a:prstGeom prst="rect">
            <a:avLst/>
          </a:prstGeom>
        </p:spPr>
      </p:pic>
      <p:sp>
        <p:nvSpPr>
          <p:cNvPr id="25" name="Freeform 2">
            <a:extLst>
              <a:ext uri="{FF2B5EF4-FFF2-40B4-BE49-F238E27FC236}">
                <a16:creationId xmlns:a16="http://schemas.microsoft.com/office/drawing/2014/main" id="{7FCC46A3-42E7-0CF1-47BD-46A336B98512}"/>
              </a:ext>
            </a:extLst>
          </p:cNvPr>
          <p:cNvSpPr/>
          <p:nvPr/>
        </p:nvSpPr>
        <p:spPr>
          <a:xfrm>
            <a:off x="-355600" y="-228600"/>
            <a:ext cx="3135086" cy="27432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Nhạc đầu game show rung chuông vàng">
            <a:hlinkClick r:id="" action="ppaction://media"/>
            <a:extLst>
              <a:ext uri="{FF2B5EF4-FFF2-40B4-BE49-F238E27FC236}">
                <a16:creationId xmlns:a16="http://schemas.microsoft.com/office/drawing/2014/main" id="{3CA92725-3BB5-5F8A-CADC-575593870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8800" y="279400"/>
            <a:ext cx="270933" cy="27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3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3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0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圆角矩形 94"/>
          <p:cNvSpPr/>
          <p:nvPr/>
        </p:nvSpPr>
        <p:spPr>
          <a:xfrm>
            <a:off x="511418" y="296584"/>
            <a:ext cx="11445356" cy="6216006"/>
          </a:xfrm>
          <a:prstGeom prst="roundRect">
            <a:avLst>
              <a:gd name="adj" fmla="val 1132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11673"/>
              </a:solidFill>
              <a:effectLst/>
              <a:uLnTx/>
              <a:uFillTx/>
              <a:latin typeface="字魂20号-石头体" panose="00000500000000000000" charset="-122"/>
              <a:ea typeface="字魂20号-石头体" panose="00000500000000000000" charset="-122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C71B4B-D599-399A-8073-CBA6B1B26A97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FE87E-E990-4EC9-8955-6F371AD94E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882B4E-5DB2-3E92-C57A-32E1F08C87DF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DFAC37-360F-8192-85F6-CE310C1D77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3F7339-CDC5-780C-390D-220FF2C1735D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24ABDD-3AC3-E2D6-202F-3DA2EA9F4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5AD463-01EE-EB44-BF02-0352511F2098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057975-BEC8-40D6-33F2-130B62329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F8AB70-A9BD-A7FF-AAC8-B84A7F4BA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442" y="333506"/>
            <a:ext cx="5194242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0" grpId="0" uiExpand="1" build="p"/>
      <p:bldP spid="14" grpId="0" uiExpand="1" build="p"/>
      <p:bldP spid="16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9B65AC-6662-61BD-61E1-22639AB12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6" y="0"/>
            <a:ext cx="6346486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1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8136A-20C4-5C6A-0FD9-4BD75545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C926F-CECE-749C-7969-335678F38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120E06-4A8D-F575-9B13-F19EB1700F25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FAA2CC-8871-A7C7-FFA2-B3E5B87AF9A1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9F4F75-1EBC-9790-6499-E3DB58C5FBFE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589738-A4FF-3C57-566F-95E75D08366D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6ED5EC3-846A-A047-CFDF-65416B56F7E6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1A7E22B6-1FE8-7EF0-1012-3AEBCC96B4E0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FB75D4C-B6B3-12E9-2D5F-09606BC1713E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87400796-DB2D-8EF7-F139-95BCB20920AE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517ACB1-B668-A44E-8CAE-0E25BD5DDD2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6AB08DB3-C189-401D-4649-CC12EC96C94D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E3345B-9FC6-6CFB-0739-DB3FA31F584C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1.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Mỗi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lớp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gồm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mấy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hàng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19" name="Graphic 3">
            <a:extLst>
              <a:ext uri="{FF2B5EF4-FFF2-40B4-BE49-F238E27FC236}">
                <a16:creationId xmlns:a16="http://schemas.microsoft.com/office/drawing/2014/main" id="{B35796E2-BFD7-2922-1BF4-415F48EE89DA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BC7190C-4EE2-90BC-E780-A0DCCF1EC605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753AB6E-28A1-B128-2EC6-FE28A3D26325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15CD97C-8290-0EED-6C9A-E187C7F3B3E5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aphic 32">
            <a:extLst>
              <a:ext uri="{FF2B5EF4-FFF2-40B4-BE49-F238E27FC236}">
                <a16:creationId xmlns:a16="http://schemas.microsoft.com/office/drawing/2014/main" id="{D455285E-9A8E-7E70-B61C-B12C28145FF0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BA8C307-AF39-10F4-7AB1-6EF9972EB21A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808E249-CAD3-5A5B-04CD-A0D01FDCA299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987E8A-B97E-2EAC-ECD6-6ACFF5AC0C49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Đúng 1 - 9Slide.vn">
            <a:extLst>
              <a:ext uri="{FF2B5EF4-FFF2-40B4-BE49-F238E27FC236}">
                <a16:creationId xmlns:a16="http://schemas.microsoft.com/office/drawing/2014/main" id="{050A547C-655C-2BF1-6A37-F95CCBBE9C04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5685EBB-EAE6-ED04-7A97-4F5BC32DB033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394B02F1-EE18-D4FA-AA6B-C32596FC9106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CC36591E-BCF8-2B11-7826-56526582B938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4686C68-D086-30E8-44A4-9CEAF7D44BC7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3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2" name="Sai 2 - 9Slide.vn">
            <a:extLst>
              <a:ext uri="{FF2B5EF4-FFF2-40B4-BE49-F238E27FC236}">
                <a16:creationId xmlns:a16="http://schemas.microsoft.com/office/drawing/2014/main" id="{49D1F530-7220-10F9-C914-EEDF5E21E70E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7B8EC0-24D6-7ABC-DB6F-1BEA82E38E96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C8A59791-3AAC-1F3F-3FFD-E5F98CE4C222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6971F640-2BC2-1D63-87C8-C45F07D52A0C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A496E0E-CFFB-357D-4988-20C37E115878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2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Sai 3 - 9Slide.vn">
            <a:extLst>
              <a:ext uri="{FF2B5EF4-FFF2-40B4-BE49-F238E27FC236}">
                <a16:creationId xmlns:a16="http://schemas.microsoft.com/office/drawing/2014/main" id="{0F220B3A-CDD6-1E49-78A7-DC6DA80926A4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DEA6B98-3019-D30D-5C2D-67AF203C4047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0" name="Freeform 6">
                <a:extLst>
                  <a:ext uri="{FF2B5EF4-FFF2-40B4-BE49-F238E27FC236}">
                    <a16:creationId xmlns:a16="http://schemas.microsoft.com/office/drawing/2014/main" id="{095951BC-1DD4-BC92-5D63-53E7C80BD4E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49D488A5-6305-3918-2854-867E2BB81F2F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258A16-FD5D-7B13-2353-3C9736438787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5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Sai 1 - 9Slide.vn">
            <a:extLst>
              <a:ext uri="{FF2B5EF4-FFF2-40B4-BE49-F238E27FC236}">
                <a16:creationId xmlns:a16="http://schemas.microsoft.com/office/drawing/2014/main" id="{95270BE0-0EB7-0EB4-355B-04AC12B68915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44BECC2-2F75-DAD9-843E-6F9458827E9A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5" name="Freeform 6">
                <a:extLst>
                  <a:ext uri="{FF2B5EF4-FFF2-40B4-BE49-F238E27FC236}">
                    <a16:creationId xmlns:a16="http://schemas.microsoft.com/office/drawing/2014/main" id="{60140702-41BF-398B-1DFB-3E5AE2AB0DE0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6EE2D900-56CA-E558-CABD-898A84AA878B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A1E92C4-53B1-8AFD-E584-E550EE9DF509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4 </a:t>
              </a:r>
              <a:r>
                <a:rPr lang="en-US" sz="2667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endParaRPr lang="en-US" sz="2667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7" name="Freeform 3">
            <a:extLst>
              <a:ext uri="{FF2B5EF4-FFF2-40B4-BE49-F238E27FC236}">
                <a16:creationId xmlns:a16="http://schemas.microsoft.com/office/drawing/2014/main" id="{46DDBE38-6006-B1ED-6C19-CFB4A7E479FD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44202695-40F1-0407-A052-7A8888C16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DD8F56F8-2145-41DC-C2FE-3EB56BC51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50" name="Media1">
            <a:hlinkClick r:id="" action="ppaction://media"/>
            <a:extLst>
              <a:ext uri="{FF2B5EF4-FFF2-40B4-BE49-F238E27FC236}">
                <a16:creationId xmlns:a16="http://schemas.microsoft.com/office/drawing/2014/main" id="{DE302603-6CE3-82BB-4409-3A21DB2572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51" name="Picture 20">
            <a:extLst>
              <a:ext uri="{FF2B5EF4-FFF2-40B4-BE49-F238E27FC236}">
                <a16:creationId xmlns:a16="http://schemas.microsoft.com/office/drawing/2014/main" id="{BDA2F7F1-3DC6-4FF3-0A07-E509EDD1B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35200" y="177800"/>
            <a:ext cx="76200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Freeform 4">
            <a:extLst>
              <a:ext uri="{FF2B5EF4-FFF2-40B4-BE49-F238E27FC236}">
                <a16:creationId xmlns:a16="http://schemas.microsoft.com/office/drawing/2014/main" id="{EDBA48CF-F34F-25B5-920A-AEB962DCCAD4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Freeform 3">
            <a:extLst>
              <a:ext uri="{FF2B5EF4-FFF2-40B4-BE49-F238E27FC236}">
                <a16:creationId xmlns:a16="http://schemas.microsoft.com/office/drawing/2014/main" id="{2BF3099C-76BC-E6A9-197A-CE6F4699D06E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827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3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4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33333E-6 9.87654E-7 L 0.60122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</p:childTnLst>
            </p:cTn>
          </p:par>
        </p:tnLst>
        <p:bldLst>
          <p:bldP spid="6" grpId="0" animBg="1"/>
          <p:bldP spid="47" grpId="0" animBg="1"/>
          <p:bldP spid="4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3.33333E-6 9.87654E-7 L 0.60122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0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9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50"/>
                    </p:tgtEl>
                  </p:cMediaNode>
                </p:video>
              </p:childTnLst>
            </p:cTn>
          </p:par>
        </p:tnLst>
        <p:bldLst>
          <p:bldP spid="6" grpId="0" animBg="1"/>
          <p:bldP spid="47" grpId="0" animBg="1"/>
          <p:bldP spid="47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BD79-EC15-33C7-47FE-C28D780C8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C5C20-A430-AAA2-8B87-D7072ED9E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11FF166-4741-E6D4-16DD-88FBEF0FC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60AB915C-C9C8-81FF-3D3C-CB6AB8DAD2A6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AB22211-953B-E800-2875-61218F722005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D696C0-BE1B-9778-E9A9-8EE124BBDAB4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80E75D3-AD31-984E-ADDB-957A855030AE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9B37B7-B291-F8EE-4211-4623D5070A9E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AEC415-BC9D-4B9C-7D3B-02AC6B0BC6AB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F4B0DA5-A6A6-18EE-CDD8-E766B8F059A1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18C4074-06A7-892C-E1A6-E575311BC6FB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7EA6690-F759-9BD9-DD65-ECAB54B6B789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59789D8-979E-60DF-F7A6-8B8C080D771A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726D8611-6B04-8C38-C5DB-11052943A56B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D69A4B05-B69A-9348-65F6-82113E3738EC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478127-AC3A-60C0-CAEA-2758B6413410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Lớp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đơn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vị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gồm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có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những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r>
                <a:rPr lang="en-US" alt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nào</a:t>
              </a:r>
              <a:r>
                <a:rPr lang="en-US" alt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?</a:t>
              </a:r>
              <a:endParaRPr lang="en-US" sz="2667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aphic 3">
            <a:extLst>
              <a:ext uri="{FF2B5EF4-FFF2-40B4-BE49-F238E27FC236}">
                <a16:creationId xmlns:a16="http://schemas.microsoft.com/office/drawing/2014/main" id="{D9AD0DAE-5D30-00D5-D41E-18FD024D8A97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AA766F1-6BA9-DD6F-7D30-C7719CA01F0F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8FC09A-6FD7-F2EA-0A79-DB0AB1E761C5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3F0F5D-89B3-E4B8-EA31-73B4120F8BC1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aphic 32">
            <a:extLst>
              <a:ext uri="{FF2B5EF4-FFF2-40B4-BE49-F238E27FC236}">
                <a16:creationId xmlns:a16="http://schemas.microsoft.com/office/drawing/2014/main" id="{D9C6248C-3FBC-CF80-6817-FB595B1E1941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AD02FB7-FED7-A49C-D31A-2B57B9A38CF6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FED6DA9-5E88-BF72-6A1F-9D82FA3092E6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C94A983-A399-786D-3ABD-F95D0586DA57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Đúng 1 - 9Slide.vn">
            <a:extLst>
              <a:ext uri="{FF2B5EF4-FFF2-40B4-BE49-F238E27FC236}">
                <a16:creationId xmlns:a16="http://schemas.microsoft.com/office/drawing/2014/main" id="{B4A8F003-6D3F-C791-C10A-991D9CAB8012}"/>
              </a:ext>
            </a:extLst>
          </p:cNvPr>
          <p:cNvGrpSpPr/>
          <p:nvPr/>
        </p:nvGrpSpPr>
        <p:grpSpPr>
          <a:xfrm>
            <a:off x="6149896" y="3355283"/>
            <a:ext cx="4195201" cy="1307698"/>
            <a:chOff x="2362200" y="3897786"/>
            <a:chExt cx="6292801" cy="196154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82BC492-F452-3F27-AAB4-604638EA3BC3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16986BA6-894B-6306-A287-42616F81C822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F1D40B20-3104-E430-5AEF-D7A0E92BE4C7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D03310-A8E3-5CDD-4DBA-514776627C87}"/>
                </a:ext>
              </a:extLst>
            </p:cNvPr>
            <p:cNvSpPr txBox="1"/>
            <p:nvPr/>
          </p:nvSpPr>
          <p:spPr>
            <a:xfrm>
              <a:off x="2474152" y="3997188"/>
              <a:ext cx="5965632" cy="18621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trăm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chục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đơn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vị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  <a:p>
              <a:pPr algn="ctr" defTabSz="609630"/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Sai 2 - 9Slide.vn">
            <a:extLst>
              <a:ext uri="{FF2B5EF4-FFF2-40B4-BE49-F238E27FC236}">
                <a16:creationId xmlns:a16="http://schemas.microsoft.com/office/drawing/2014/main" id="{C9B30E0B-359E-250B-FA1A-AD873A4A7546}"/>
              </a:ext>
            </a:extLst>
          </p:cNvPr>
          <p:cNvGrpSpPr/>
          <p:nvPr/>
        </p:nvGrpSpPr>
        <p:grpSpPr>
          <a:xfrm>
            <a:off x="1574800" y="4699306"/>
            <a:ext cx="4195201" cy="1142795"/>
            <a:chOff x="2362200" y="3897786"/>
            <a:chExt cx="6292801" cy="171419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FCFC2EB-852B-68EB-03C3-93633DF822A1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0C3F3AF2-48D6-BF8F-0B6F-FF141259593B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566AA063-ECD1-3E02-0DA9-3B51FDC762D0}"/>
                  </a:ext>
                </a:extLst>
              </p:cNvPr>
              <p:cNvSpPr/>
              <p:nvPr/>
            </p:nvSpPr>
            <p:spPr>
              <a:xfrm>
                <a:off x="3591550" y="7608887"/>
                <a:ext cx="11472121" cy="1545318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2DE241-D4B9-515F-0518-0499289017A5}"/>
                </a:ext>
              </a:extLst>
            </p:cNvPr>
            <p:cNvSpPr txBox="1"/>
            <p:nvPr/>
          </p:nvSpPr>
          <p:spPr>
            <a:xfrm>
              <a:off x="2635284" y="4242180"/>
              <a:ext cx="5759566" cy="136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chục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đơn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vị</a:t>
              </a:r>
              <a:endParaRPr lang="en-US" alt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algn="ctr" defTabSz="609630"/>
              <a:endParaRPr lang="en-US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Sai 3 - 9Slide.vn">
            <a:extLst>
              <a:ext uri="{FF2B5EF4-FFF2-40B4-BE49-F238E27FC236}">
                <a16:creationId xmlns:a16="http://schemas.microsoft.com/office/drawing/2014/main" id="{B78E124A-AA7E-0819-A424-DCB47B5393DE}"/>
              </a:ext>
            </a:extLst>
          </p:cNvPr>
          <p:cNvGrpSpPr/>
          <p:nvPr/>
        </p:nvGrpSpPr>
        <p:grpSpPr>
          <a:xfrm>
            <a:off x="6149896" y="4699310"/>
            <a:ext cx="4195201" cy="1092201"/>
            <a:chOff x="2362200" y="3897786"/>
            <a:chExt cx="6292801" cy="163830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F9200B0D-6793-03A0-8C5E-8B8949CA559E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49022236-8AFF-424A-4086-44E4AA928379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D014B48D-B9BC-B9D3-B2A2-4D00334E32C1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83DD15-1715-0A56-A519-0F0A066908B9}"/>
                </a:ext>
              </a:extLst>
            </p:cNvPr>
            <p:cNvSpPr txBox="1"/>
            <p:nvPr/>
          </p:nvSpPr>
          <p:spPr>
            <a:xfrm>
              <a:off x="3081471" y="3977775"/>
              <a:ext cx="5209587" cy="1369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2667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nghìn</a:t>
              </a:r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667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trăm</a:t>
              </a:r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667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đơn</a:t>
              </a:r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endParaRPr lang="en-US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Sai 1 - 9Slide.vn">
            <a:extLst>
              <a:ext uri="{FF2B5EF4-FFF2-40B4-BE49-F238E27FC236}">
                <a16:creationId xmlns:a16="http://schemas.microsoft.com/office/drawing/2014/main" id="{7B16ABCE-0ABF-6725-C61C-AD1D1ACC01E2}"/>
              </a:ext>
            </a:extLst>
          </p:cNvPr>
          <p:cNvGrpSpPr/>
          <p:nvPr/>
        </p:nvGrpSpPr>
        <p:grpSpPr>
          <a:xfrm>
            <a:off x="1574800" y="3355282"/>
            <a:ext cx="4195201" cy="1417867"/>
            <a:chOff x="2362200" y="3897786"/>
            <a:chExt cx="6292801" cy="212680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3C1965F-B8D2-27A3-8A19-C2097ACC6656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A82368F8-C449-5404-A0B3-5CC34EBBC937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7F13623E-6796-7DD0-B15C-BF5BEF4C60E9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C093D15-E6A0-5170-D709-A9118657C922}"/>
                </a:ext>
              </a:extLst>
            </p:cNvPr>
            <p:cNvSpPr txBox="1"/>
            <p:nvPr/>
          </p:nvSpPr>
          <p:spPr>
            <a:xfrm>
              <a:off x="2717911" y="3977775"/>
              <a:ext cx="5908294" cy="20468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chục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nghìn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hàng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nghìn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.</a:t>
              </a:r>
            </a:p>
            <a:p>
              <a:pPr algn="ctr" defTabSz="609630"/>
              <a:endParaRPr lang="en-US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6" name="Freeform 3">
            <a:extLst>
              <a:ext uri="{FF2B5EF4-FFF2-40B4-BE49-F238E27FC236}">
                <a16:creationId xmlns:a16="http://schemas.microsoft.com/office/drawing/2014/main" id="{C1AAA495-8673-1193-C430-E96870C01A19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7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CF5C26F3-77CD-A020-1005-E4B54086D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2CC74ED5-A2DA-F285-E850-D268B24B2D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49" name="Media1">
            <a:hlinkClick r:id="" action="ppaction://media"/>
            <a:extLst>
              <a:ext uri="{FF2B5EF4-FFF2-40B4-BE49-F238E27FC236}">
                <a16:creationId xmlns:a16="http://schemas.microsoft.com/office/drawing/2014/main" id="{A30A5B8F-6A1A-C26B-BE75-6D61C798BF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50" name="Picture 20">
            <a:extLst>
              <a:ext uri="{FF2B5EF4-FFF2-40B4-BE49-F238E27FC236}">
                <a16:creationId xmlns:a16="http://schemas.microsoft.com/office/drawing/2014/main" id="{7853FF6C-14CB-12E6-FB38-C8A9B8B7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84400" y="177800"/>
            <a:ext cx="76616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53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3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4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7778E-7 9.87654E-7 L 0.60122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49"/>
                    </p:tgtEl>
                  </p:cMediaNode>
                </p:video>
              </p:childTnLst>
            </p:cTn>
          </p:par>
        </p:tnLst>
        <p:bldLst>
          <p:bldP spid="7" grpId="0" animBg="1"/>
          <p:bldP spid="46" grpId="0" animBg="1"/>
          <p:bldP spid="4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7778E-7 9.87654E-7 L 0.60122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49"/>
                    </p:tgtEl>
                  </p:cMediaNode>
                </p:video>
              </p:childTnLst>
            </p:cTn>
          </p:par>
        </p:tnLst>
        <p:bldLst>
          <p:bldP spid="7" grpId="0" animBg="1"/>
          <p:bldP spid="46" grpId="0" animBg="1"/>
          <p:bldP spid="4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11FF166-4741-E6D4-16DD-88FBEF0FC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60AB915C-C9C8-81FF-3D3C-CB6AB8DAD2A6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AB22211-953B-E800-2875-61218F722005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A863CD4-4F98-FD50-DFB8-20FE521048BA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4B123A5C-5074-69AF-F7B5-90E02ACEEB5E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E8B1774-4608-8DA2-8FB3-B1CC90C72EC9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972EA35-FA3A-BA88-321E-98760E559E29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F9508BE-D67B-6DDE-5171-48881CA8C7CF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2543AD9-E2F4-59B7-9F04-DD2721DF654E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243A5008-8B00-0D65-518B-1199EE01CE90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8D639D72-6F74-291E-9CEF-0B02CB5968E3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3694CB53-0BB7-7515-67F3-948554C5B8CF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4398CB6-C849-C80A-6095-FBB4BB9AA02B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EEFFDA4-2FBC-2703-2899-6034AE418E45}"/>
                </a:ext>
              </a:extLst>
            </p:cNvPr>
            <p:cNvSpPr txBox="1"/>
            <p:nvPr/>
          </p:nvSpPr>
          <p:spPr>
            <a:xfrm>
              <a:off x="3238960" y="1282538"/>
              <a:ext cx="10947024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alt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alt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gồm</a:t>
              </a:r>
              <a:r>
                <a:rPr lang="en-US" alt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2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trăm</a:t>
              </a:r>
              <a:r>
                <a:rPr lang="en-US" alt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nghìn</a:t>
              </a:r>
              <a:r>
                <a:rPr lang="en-US" alt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8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nghìn</a:t>
              </a:r>
              <a:r>
                <a:rPr lang="en-US" alt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và</a:t>
              </a:r>
              <a:r>
                <a:rPr lang="en-US" alt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3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chục</a:t>
              </a:r>
              <a:r>
                <a:rPr lang="en-US" alt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,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viết</a:t>
              </a:r>
              <a:r>
                <a:rPr lang="en-US" alt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là</a:t>
              </a:r>
              <a:r>
                <a:rPr lang="en-US" alt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:</a:t>
              </a:r>
            </a:p>
          </p:txBody>
        </p:sp>
      </p:grpSp>
      <p:grpSp>
        <p:nvGrpSpPr>
          <p:cNvPr id="62" name="Graphic 3">
            <a:extLst>
              <a:ext uri="{FF2B5EF4-FFF2-40B4-BE49-F238E27FC236}">
                <a16:creationId xmlns:a16="http://schemas.microsoft.com/office/drawing/2014/main" id="{465B472E-288B-2450-7057-49F7514E99BC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D986CBE-377F-8523-5BE3-60EBBC327E4F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34ABBA3-2386-0D5F-BC77-69ED20DBC88B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056586A-CEFF-C60A-D62B-FD7C50D92FA2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6" name="Graphic 32">
            <a:extLst>
              <a:ext uri="{FF2B5EF4-FFF2-40B4-BE49-F238E27FC236}">
                <a16:creationId xmlns:a16="http://schemas.microsoft.com/office/drawing/2014/main" id="{5DAF6AF2-DC72-038D-0423-ED865122B959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4CD1AB20-4BEC-D6A7-C2F3-945043246BE3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BB58CFD-BA86-8134-3DC4-D63704B084FC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EF9C146-3585-2571-F006-4389B5D106E2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Đúng 1 - 9Slide.vn">
            <a:extLst>
              <a:ext uri="{FF2B5EF4-FFF2-40B4-BE49-F238E27FC236}">
                <a16:creationId xmlns:a16="http://schemas.microsoft.com/office/drawing/2014/main" id="{6F1553F5-605B-4C8C-5B28-0C8E7F68C163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E02C02C-F930-93FB-6E06-9A14C58E27A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985E1B65-5C14-3B79-50FB-BC1BC1DC908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F81F45EB-026C-68D1-D536-2F0399663159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31B82A6-44C9-7F3E-53C9-3FE9AF841084}"/>
                </a:ext>
              </a:extLst>
            </p:cNvPr>
            <p:cNvSpPr txBox="1"/>
            <p:nvPr/>
          </p:nvSpPr>
          <p:spPr>
            <a:xfrm>
              <a:off x="2544895" y="4079814"/>
              <a:ext cx="5238520" cy="14004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alt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208 030</a:t>
              </a:r>
            </a:p>
            <a:p>
              <a:pPr algn="ctr" defTabSz="609630"/>
              <a:endParaRPr lang="en-US" sz="26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5" name="Sai 2 - 9Slide.vn">
            <a:extLst>
              <a:ext uri="{FF2B5EF4-FFF2-40B4-BE49-F238E27FC236}">
                <a16:creationId xmlns:a16="http://schemas.microsoft.com/office/drawing/2014/main" id="{31A2321E-9212-BBDB-4019-5CAA0901C6A2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8B7875D-121E-C44B-4E5A-D666A044690A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78" name="Freeform 6">
                <a:extLst>
                  <a:ext uri="{FF2B5EF4-FFF2-40B4-BE49-F238E27FC236}">
                    <a16:creationId xmlns:a16="http://schemas.microsoft.com/office/drawing/2014/main" id="{69AD05F6-E2EE-857C-F59A-AEEFD8100E19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CC167B24-67B2-C705-96C6-78195C1B71B7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7474725D-1EC0-DE1A-054D-093BD5B527EE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28 030</a:t>
              </a:r>
            </a:p>
          </p:txBody>
        </p:sp>
      </p:grpSp>
      <p:grpSp>
        <p:nvGrpSpPr>
          <p:cNvPr id="80" name="Sai 3 - 9Slide.vn">
            <a:extLst>
              <a:ext uri="{FF2B5EF4-FFF2-40B4-BE49-F238E27FC236}">
                <a16:creationId xmlns:a16="http://schemas.microsoft.com/office/drawing/2014/main" id="{F541E536-2E6C-9C83-5E2F-9F813EBB0DAA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4091708-F582-0481-ABC3-12BC470999F8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83" name="Freeform 6">
                <a:extLst>
                  <a:ext uri="{FF2B5EF4-FFF2-40B4-BE49-F238E27FC236}">
                    <a16:creationId xmlns:a16="http://schemas.microsoft.com/office/drawing/2014/main" id="{9F6E7A68-16F6-4748-5367-2284F33C198D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018F1957-CAA5-F5F4-BC14-A78F4FB6B967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6E55A3E-5158-B0E7-E779-9FCEAC6BA646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208 003</a:t>
              </a:r>
            </a:p>
          </p:txBody>
        </p:sp>
      </p:grpSp>
      <p:grpSp>
        <p:nvGrpSpPr>
          <p:cNvPr id="85" name="Sai 1 - 9Slide.vn">
            <a:extLst>
              <a:ext uri="{FF2B5EF4-FFF2-40B4-BE49-F238E27FC236}">
                <a16:creationId xmlns:a16="http://schemas.microsoft.com/office/drawing/2014/main" id="{016541F8-B0A2-1578-255F-091B9EB5BD38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962C153-8FAC-6892-1779-BEBD3A0B808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88" name="Freeform 6">
                <a:extLst>
                  <a:ext uri="{FF2B5EF4-FFF2-40B4-BE49-F238E27FC236}">
                    <a16:creationId xmlns:a16="http://schemas.microsoft.com/office/drawing/2014/main" id="{05E8A55E-9426-1ECD-D672-AEA463EB1F09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7C19A5E8-EE07-433C-BABC-E122B48AEE18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CA8C080-A3FC-62DD-1CE2-5892359F25BC}"/>
                </a:ext>
              </a:extLst>
            </p:cNvPr>
            <p:cNvSpPr txBox="1"/>
            <p:nvPr/>
          </p:nvSpPr>
          <p:spPr>
            <a:xfrm>
              <a:off x="3345874" y="4341333"/>
              <a:ext cx="3773619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alt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280 030</a:t>
              </a:r>
              <a:endPara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0" name="Freeform 3">
            <a:extLst>
              <a:ext uri="{FF2B5EF4-FFF2-40B4-BE49-F238E27FC236}">
                <a16:creationId xmlns:a16="http://schemas.microsoft.com/office/drawing/2014/main" id="{6C70EB55-C2A8-30F9-BA32-7A26EFAC5513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1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3DFCE2FC-2AAB-0951-B957-94F129C89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7BC03EF0-FB97-28F5-716F-A867693E6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93" name="Media1">
            <a:hlinkClick r:id="" action="ppaction://media"/>
            <a:extLst>
              <a:ext uri="{FF2B5EF4-FFF2-40B4-BE49-F238E27FC236}">
                <a16:creationId xmlns:a16="http://schemas.microsoft.com/office/drawing/2014/main" id="{1556D5F5-CD51-922D-D470-B4A7CFD477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94" name="Picture 20">
            <a:extLst>
              <a:ext uri="{FF2B5EF4-FFF2-40B4-BE49-F238E27FC236}">
                <a16:creationId xmlns:a16="http://schemas.microsoft.com/office/drawing/2014/main" id="{6F4A17B1-BAC0-CEAC-6AB2-68C373B7A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84400" y="228600"/>
            <a:ext cx="76616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41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3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4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7778E-7 3.58025E-6 L 0.60122 3.58025E-6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5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8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0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93"/>
                    </p:tgtEl>
                  </p:cMediaNode>
                </p:video>
              </p:childTnLst>
            </p:cTn>
          </p:par>
        </p:tnLst>
        <p:bldLst>
          <p:bldP spid="51" grpId="0" animBg="1"/>
          <p:bldP spid="90" grpId="0" animBg="1"/>
          <p:bldP spid="9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77778E-7 3.58025E-6 L 0.60122 3.58025E-6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9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5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8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0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93"/>
                    </p:tgtEl>
                  </p:cMediaNode>
                </p:video>
              </p:childTnLst>
            </p:cTn>
          </p:par>
        </p:tnLst>
        <p:bldLst>
          <p:bldP spid="51" grpId="0" animBg="1"/>
          <p:bldP spid="90" grpId="0" animBg="1"/>
          <p:bldP spid="90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11FF166-4741-E6D4-16DD-88FBEF0FC6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358" cy="685800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60AB915C-C9C8-81FF-3D3C-CB6AB8DAD2A6}"/>
              </a:ext>
            </a:extLst>
          </p:cNvPr>
          <p:cNvSpPr/>
          <p:nvPr/>
        </p:nvSpPr>
        <p:spPr>
          <a:xfrm>
            <a:off x="152400" y="5461001"/>
            <a:ext cx="1574800" cy="1378857"/>
          </a:xfrm>
          <a:custGeom>
            <a:avLst/>
            <a:gdLst/>
            <a:ahLst/>
            <a:cxnLst/>
            <a:rect l="l" t="t" r="r" b="b"/>
            <a:pathLst>
              <a:path w="6971808" h="6021899">
                <a:moveTo>
                  <a:pt x="0" y="0"/>
                </a:moveTo>
                <a:lnTo>
                  <a:pt x="6971808" y="0"/>
                </a:lnTo>
                <a:lnTo>
                  <a:pt x="6971808" y="6021899"/>
                </a:lnTo>
                <a:lnTo>
                  <a:pt x="0" y="60218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8AB22211-953B-E800-2875-61218F722005}"/>
              </a:ext>
            </a:extLst>
          </p:cNvPr>
          <p:cNvSpPr/>
          <p:nvPr/>
        </p:nvSpPr>
        <p:spPr>
          <a:xfrm>
            <a:off x="10414001" y="4445000"/>
            <a:ext cx="1774371" cy="2280590"/>
          </a:xfrm>
          <a:custGeom>
            <a:avLst/>
            <a:gdLst/>
            <a:ahLst/>
            <a:cxnLst/>
            <a:rect l="l" t="t" r="r" b="b"/>
            <a:pathLst>
              <a:path w="6120765" h="8229600">
                <a:moveTo>
                  <a:pt x="0" y="0"/>
                </a:moveTo>
                <a:lnTo>
                  <a:pt x="6120765" y="0"/>
                </a:lnTo>
                <a:lnTo>
                  <a:pt x="612076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2220EB-E4BA-8D31-FB4E-430585EC1194}"/>
              </a:ext>
            </a:extLst>
          </p:cNvPr>
          <p:cNvSpPr/>
          <p:nvPr/>
        </p:nvSpPr>
        <p:spPr>
          <a:xfrm>
            <a:off x="-6807200" y="296703"/>
            <a:ext cx="9083287" cy="5506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F4B19F4-947D-00A7-F467-5BEE1A72286C}"/>
              </a:ext>
            </a:extLst>
          </p:cNvPr>
          <p:cNvSpPr/>
          <p:nvPr/>
        </p:nvSpPr>
        <p:spPr>
          <a:xfrm>
            <a:off x="0" y="165207"/>
            <a:ext cx="12192000" cy="877910"/>
          </a:xfrm>
          <a:custGeom>
            <a:avLst/>
            <a:gdLst>
              <a:gd name="connsiteX0" fmla="*/ 3708240 w 18288000"/>
              <a:gd name="connsiteY0" fmla="*/ 351801 h 1316865"/>
              <a:gd name="connsiteX1" fmla="*/ 3462182 w 18288000"/>
              <a:gd name="connsiteY1" fmla="*/ 597860 h 1316865"/>
              <a:gd name="connsiteX2" fmla="*/ 3708240 w 18288000"/>
              <a:gd name="connsiteY2" fmla="*/ 843919 h 1316865"/>
              <a:gd name="connsiteX3" fmla="*/ 14091856 w 18288000"/>
              <a:gd name="connsiteY3" fmla="*/ 843919 h 1316865"/>
              <a:gd name="connsiteX4" fmla="*/ 14337915 w 18288000"/>
              <a:gd name="connsiteY4" fmla="*/ 597860 h 1316865"/>
              <a:gd name="connsiteX5" fmla="*/ 14091856 w 18288000"/>
              <a:gd name="connsiteY5" fmla="*/ 351801 h 1316865"/>
              <a:gd name="connsiteX6" fmla="*/ 0 w 18288000"/>
              <a:gd name="connsiteY6" fmla="*/ 0 h 1316865"/>
              <a:gd name="connsiteX7" fmla="*/ 18288000 w 18288000"/>
              <a:gd name="connsiteY7" fmla="*/ 0 h 1316865"/>
              <a:gd name="connsiteX8" fmla="*/ 18288000 w 18288000"/>
              <a:gd name="connsiteY8" fmla="*/ 1316865 h 1316865"/>
              <a:gd name="connsiteX9" fmla="*/ 0 w 18288000"/>
              <a:gd name="connsiteY9" fmla="*/ 1316865 h 131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88000" h="1316865">
                <a:moveTo>
                  <a:pt x="3708240" y="351801"/>
                </a:moveTo>
                <a:cubicBezTo>
                  <a:pt x="3572345" y="351801"/>
                  <a:pt x="3462182" y="461965"/>
                  <a:pt x="3462182" y="597860"/>
                </a:cubicBezTo>
                <a:cubicBezTo>
                  <a:pt x="3462182" y="733755"/>
                  <a:pt x="3572345" y="843919"/>
                  <a:pt x="3708240" y="843919"/>
                </a:cubicBezTo>
                <a:lnTo>
                  <a:pt x="14091856" y="843919"/>
                </a:lnTo>
                <a:cubicBezTo>
                  <a:pt x="14227751" y="843919"/>
                  <a:pt x="14337915" y="733755"/>
                  <a:pt x="14337915" y="597860"/>
                </a:cubicBezTo>
                <a:cubicBezTo>
                  <a:pt x="14337915" y="461965"/>
                  <a:pt x="14227751" y="351801"/>
                  <a:pt x="14091856" y="351801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316865"/>
                </a:lnTo>
                <a:lnTo>
                  <a:pt x="0" y="1316865"/>
                </a:lnTo>
                <a:close/>
              </a:path>
            </a:pathLst>
          </a:custGeom>
          <a:solidFill>
            <a:srgbClr val="C81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0A2EB37-FDA0-AC5A-584C-73CA14925B8B}"/>
              </a:ext>
            </a:extLst>
          </p:cNvPr>
          <p:cNvSpPr/>
          <p:nvPr/>
        </p:nvSpPr>
        <p:spPr>
          <a:xfrm>
            <a:off x="2306320" y="384737"/>
            <a:ext cx="7250489" cy="328079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1699C1-32E1-064D-B4E4-CA13991F4FF1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26B6100-721F-4C28-19F9-9C49B2C5B3D4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54FAF93-1C06-852E-25A6-FCB73C0C4E15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2ACC2FB-696F-1453-3525-275C512D7C81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A3F5A7D5-7CB7-3BB9-4B1B-483A21769D80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2DAEAB2-D621-EC8A-F19E-A8D0A23AE4EC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72D06D2F-C02C-66E7-1F20-2ECE20512B80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609630"/>
                  <a:endParaRPr lang="en-US" sz="120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063A17-DA62-C0F0-9970-B4B405C847A0}"/>
                </a:ext>
              </a:extLst>
            </p:cNvPr>
            <p:cNvSpPr txBox="1"/>
            <p:nvPr/>
          </p:nvSpPr>
          <p:spPr>
            <a:xfrm>
              <a:off x="4094755" y="1051184"/>
              <a:ext cx="9512843" cy="1800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Lớp</a:t>
              </a:r>
              <a:r>
                <a:rPr lang="en-US" alt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nghìn</a:t>
              </a:r>
              <a:r>
                <a:rPr lang="en-US" alt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của</a:t>
              </a:r>
              <a:r>
                <a:rPr lang="en-US" alt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alt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241596</a:t>
              </a: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gồm</a:t>
              </a:r>
              <a:r>
                <a:rPr lang="en-US" alt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các</a:t>
              </a:r>
              <a:r>
                <a:rPr lang="en-US" alt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chữ</a:t>
              </a:r>
              <a:r>
                <a:rPr lang="en-US" alt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alt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alt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nào</a:t>
              </a:r>
              <a:r>
                <a:rPr lang="en-US" alt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16" name="Graphic 3">
            <a:extLst>
              <a:ext uri="{FF2B5EF4-FFF2-40B4-BE49-F238E27FC236}">
                <a16:creationId xmlns:a16="http://schemas.microsoft.com/office/drawing/2014/main" id="{3C007F67-4D9F-2959-83E6-E634C3845582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F1AD9F8-412D-B740-1E66-D9D6E3ACF41C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86A3DC8-6BC8-D53B-84D7-C15DE15508D4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37E1A2D-6998-CE50-C122-14F9660F5E1E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aphic 32">
            <a:extLst>
              <a:ext uri="{FF2B5EF4-FFF2-40B4-BE49-F238E27FC236}">
                <a16:creationId xmlns:a16="http://schemas.microsoft.com/office/drawing/2014/main" id="{9B04A2BC-F075-CEBB-939F-14E417F00A2B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DFAC3AA-8E36-585E-3278-799F1A5066AF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B8612F4-069D-EE6D-618F-ED1E7A7631A6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4CBB16B-ECC0-493F-9422-A3364756B05E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Đúng 1 - 9Slide.vn">
            <a:extLst>
              <a:ext uri="{FF2B5EF4-FFF2-40B4-BE49-F238E27FC236}">
                <a16:creationId xmlns:a16="http://schemas.microsoft.com/office/drawing/2014/main" id="{34D6829D-DBE3-D27E-B0B1-CC430B164D08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20E0ED7-35A1-72DF-EE8D-8E083F2C3C7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DA7CA47D-CE28-D745-30E7-E4B35E0D742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98409329-E8AB-0758-8302-49FD2113153D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E488E0B-90F4-820C-FF78-733EC4BB9BF8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2, 4, 1</a:t>
              </a:r>
            </a:p>
          </p:txBody>
        </p:sp>
      </p:grpSp>
      <p:grpSp>
        <p:nvGrpSpPr>
          <p:cNvPr id="29" name="Sai 2 - 9Slide.vn">
            <a:extLst>
              <a:ext uri="{FF2B5EF4-FFF2-40B4-BE49-F238E27FC236}">
                <a16:creationId xmlns:a16="http://schemas.microsoft.com/office/drawing/2014/main" id="{036750F0-4F07-CB05-11C7-995AC27B4BB5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B4B3F78-D204-2920-0277-BEA1FFA3029E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634858DB-7270-8D32-A35F-9CC4CCC12355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45BBE149-4454-DC30-29B1-15541834156E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2C879F-8A65-B655-3521-DEBEAA8C4DA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4, 1, 5</a:t>
              </a:r>
            </a:p>
          </p:txBody>
        </p:sp>
      </p:grpSp>
      <p:grpSp>
        <p:nvGrpSpPr>
          <p:cNvPr id="34" name="Sai 3 - 9Slide.vn">
            <a:extLst>
              <a:ext uri="{FF2B5EF4-FFF2-40B4-BE49-F238E27FC236}">
                <a16:creationId xmlns:a16="http://schemas.microsoft.com/office/drawing/2014/main" id="{0611B81A-66BF-443F-86E7-FAA7E3F6889B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CF7F645-1B88-C227-646B-3F9AAADF4784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0C95493E-1AD4-4E7E-E030-C79FEB819622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B378B97D-0AB8-FCF3-0E0C-1ADECDD16E39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42EBAE1-A502-0A0D-08F1-1A1203AC7F4C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1, 5, 9</a:t>
              </a:r>
            </a:p>
          </p:txBody>
        </p:sp>
      </p:grpSp>
      <p:grpSp>
        <p:nvGrpSpPr>
          <p:cNvPr id="39" name="Sai 1 - 9Slide.vn">
            <a:extLst>
              <a:ext uri="{FF2B5EF4-FFF2-40B4-BE49-F238E27FC236}">
                <a16:creationId xmlns:a16="http://schemas.microsoft.com/office/drawing/2014/main" id="{18D39474-38D5-84A0-4265-084B1DA1EDF7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103E13C-B766-B5ED-6FB5-A964F6EC959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57603EA5-560F-9E9F-12D5-81E82299FDC1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pPr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BBD0D02-F886-0C1E-0AB0-079986B3BD86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84D481-191F-C579-10CA-AB331824D0EA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667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5, 9, 6</a:t>
              </a:r>
            </a:p>
          </p:txBody>
        </p:sp>
      </p:grpSp>
      <p:sp>
        <p:nvSpPr>
          <p:cNvPr id="44" name="Freeform 3">
            <a:extLst>
              <a:ext uri="{FF2B5EF4-FFF2-40B4-BE49-F238E27FC236}">
                <a16:creationId xmlns:a16="http://schemas.microsoft.com/office/drawing/2014/main" id="{58924C35-0CC8-B078-E3F4-817884645443}"/>
              </a:ext>
            </a:extLst>
          </p:cNvPr>
          <p:cNvSpPr/>
          <p:nvPr/>
        </p:nvSpPr>
        <p:spPr>
          <a:xfrm>
            <a:off x="9633196" y="-62354"/>
            <a:ext cx="3142184" cy="2179890"/>
          </a:xfrm>
          <a:custGeom>
            <a:avLst/>
            <a:gdLst/>
            <a:ahLst/>
            <a:cxnLst/>
            <a:rect l="l" t="t" r="r" b="b"/>
            <a:pathLst>
              <a:path w="5420497" h="3760470">
                <a:moveTo>
                  <a:pt x="0" y="0"/>
                </a:moveTo>
                <a:lnTo>
                  <a:pt x="5420497" y="0"/>
                </a:lnTo>
                <a:lnTo>
                  <a:pt x="5420497" y="3760470"/>
                </a:lnTo>
                <a:lnTo>
                  <a:pt x="0" y="376047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Picture 22" descr="This may contain: a cartoon bear with its hand up in the air and his eyes closed, making a funny face">
            <a:extLst>
              <a:ext uri="{FF2B5EF4-FFF2-40B4-BE49-F238E27FC236}">
                <a16:creationId xmlns:a16="http://schemas.microsoft.com/office/drawing/2014/main" id="{2FB25218-5CE5-E8A4-CD73-8BC75792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799" y="29590"/>
            <a:ext cx="708105" cy="7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0E38080-A37D-08BF-8D09-1871919DC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78400" y="-825269"/>
            <a:ext cx="324909" cy="324909"/>
          </a:xfrm>
          <a:prstGeom prst="rect">
            <a:avLst/>
          </a:prstGeom>
        </p:spPr>
      </p:pic>
      <p:pic>
        <p:nvPicPr>
          <p:cNvPr id="47" name="Media1">
            <a:hlinkClick r:id="" action="ppaction://media"/>
            <a:extLst>
              <a:ext uri="{FF2B5EF4-FFF2-40B4-BE49-F238E27FC236}">
                <a16:creationId xmlns:a16="http://schemas.microsoft.com/office/drawing/2014/main" id="{5843DDC5-CAD9-0258-AFE3-865568A052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901201" y="387460"/>
            <a:ext cx="1131417" cy="321665"/>
          </a:xfrm>
          <a:prstGeom prst="rect">
            <a:avLst/>
          </a:prstGeom>
        </p:spPr>
      </p:pic>
      <p:pic>
        <p:nvPicPr>
          <p:cNvPr id="48" name="Picture 20">
            <a:extLst>
              <a:ext uri="{FF2B5EF4-FFF2-40B4-BE49-F238E27FC236}">
                <a16:creationId xmlns:a16="http://schemas.microsoft.com/office/drawing/2014/main" id="{0B316552-5881-3693-0243-8F12829FC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235200" y="177800"/>
            <a:ext cx="812800" cy="61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83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 p14:presetBounceEnd="1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8000">
                                          <p:cBhvr additive="base">
                                            <p:cTn id="13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8000">
                                          <p:cBhvr additive="base">
                                            <p:cTn id="14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33333E-6 9.87654E-7 L 0.60121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47"/>
                    </p:tgtEl>
                  </p:cMediaNode>
                </p:video>
              </p:childTnLst>
            </p:cTn>
          </p:par>
        </p:tnLst>
        <p:bldLst>
          <p:bldP spid="2" grpId="0" animBg="1"/>
          <p:bldP spid="44" grpId="0" animBg="1"/>
          <p:bldP spid="4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8" presetClass="emph" presetSubtype="0" repeatCount="indefinite" accel="45000" decel="49000" autoRev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6" dur="2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5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1.38889E-7 -3.82716E-6 L -0.33255 -3.82716E-6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63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3" presetClass="path" presetSubtype="0" accel="50000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44444E-6 -3.82716E-6 L 0.32084 -3.82716E-6 " pathEditMode="relative" rAng="0" ptsTypes="AA">
                                          <p:cBhvr>
                                            <p:cTn id="20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37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1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6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6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6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1" dur="6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6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5" dur="6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iterate type="wd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6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39" dur="6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63" presetClass="pat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3.33333E-6 L 0.60121 -3.33333E-6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3.33333E-6 9.87654E-7 L 0.60121 9.87654E-7 " pathEditMode="relative" rAng="0" ptsTypes="AA">
                                          <p:cBhvr>
                                            <p:cTn id="45" dur="15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06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exit" presetSubtype="0" fill="hold" nodeType="withEffect">
                                      <p:stCondLst>
                                        <p:cond delay="1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15333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1600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Rot by="120000">
                                          <p:cBhvr>
                                            <p:cTn id="7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4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88" dur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7"/>
                      </p:tgtEl>
                    </p:cond>
                  </p:nextCondLst>
                </p:seq>
                <p:audio>
                  <p:cMediaNode vol="8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6"/>
                    </p:tgtEl>
                  </p:cMediaNode>
                </p:audio>
                <p:video>
                  <p:cMediaNode vol="80000">
                    <p:cTn id="90" fill="hold" display="0">
                      <p:stCondLst>
                        <p:cond delay="indefinite"/>
                      </p:stCondLst>
                    </p:cTn>
                    <p:tgtEl>
                      <p:spTgt spid="47"/>
                    </p:tgtEl>
                  </p:cMediaNode>
                </p:video>
              </p:childTnLst>
            </p:cTn>
          </p:par>
        </p:tnLst>
        <p:bldLst>
          <p:bldP spid="2" grpId="0" animBg="1"/>
          <p:bldP spid="44" grpId="0" animBg="1"/>
          <p:bldP spid="4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510" y="0"/>
            <a:ext cx="12416510" cy="7207425"/>
          </a:xfrm>
          <a:prstGeom prst="rect">
            <a:avLst/>
          </a:prstGeom>
        </p:spPr>
      </p:pic>
      <p:sp>
        <p:nvSpPr>
          <p:cNvPr id="108" name="圆角矩形 107"/>
          <p:cNvSpPr/>
          <p:nvPr/>
        </p:nvSpPr>
        <p:spPr>
          <a:xfrm>
            <a:off x="3441363" y="2405804"/>
            <a:ext cx="2093163" cy="587375"/>
          </a:xfrm>
          <a:prstGeom prst="roundRect">
            <a:avLst>
              <a:gd name="adj" fmla="val 50000"/>
            </a:avLst>
          </a:prstGeom>
          <a:solidFill>
            <a:srgbClr val="FFBE00"/>
          </a:solidFill>
          <a:ln w="254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 err="1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Tiết</a:t>
            </a:r>
            <a:r>
              <a:rPr lang="en-US" altLang="zh-CN" sz="4000" b="1" dirty="0">
                <a:solidFill>
                  <a:srgbClr val="01167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lt"/>
              </a:rPr>
              <a:t> 2</a:t>
            </a:r>
            <a:endParaRPr lang="zh-CN" sz="4000" b="1" dirty="0">
              <a:solidFill>
                <a:srgbClr val="011673"/>
              </a:solidFill>
              <a:latin typeface="Tahoma" panose="020B0604030504040204" pitchFamily="34" charset="0"/>
              <a:ea typeface="字魂20号-石头体" panose="00000500000000000000" charset="-122"/>
              <a:cs typeface="Tahoma" panose="020B060403050404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51D23-F93E-A54A-1BD3-BCB0B8AC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331" y="113856"/>
            <a:ext cx="2725148" cy="975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8E4274-E5BD-C1E5-41CA-234A34267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764" y="552706"/>
            <a:ext cx="10559187" cy="2383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1" animBg="1"/>
      <p:bldP spid="10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08879-313D-9EE8-0B0D-67E251FE2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C8168C2-2D4E-5247-EA7E-8507A905F6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9CE3D43E-8A10-BC37-9D4B-DF3117E9E63B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8A032B-B85B-FB19-C987-1055264855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D698BB-CE2C-F1AD-DCF7-84B8EF3D7D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6324" y="105104"/>
            <a:ext cx="1542752" cy="154275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296FB7-CD07-FBA4-E051-8CD8A1C271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024" y="105104"/>
            <a:ext cx="1542752" cy="1542752"/>
          </a:xfrm>
          <a:prstGeom prst="rect">
            <a:avLst/>
          </a:prstGeom>
        </p:spPr>
      </p:pic>
      <p:pic>
        <p:nvPicPr>
          <p:cNvPr id="9" name="Picture 8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C18DBC9D-C0BD-2870-156F-26FD2300CC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539" y="1724357"/>
            <a:ext cx="9876258" cy="33572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172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C2C0C9-02B3-0A29-D863-9414AD936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ăm 2022 dân số của Hi Lạp là khoảng mười triệu người">
            <a:hlinkClick r:id="" action="ppaction://media"/>
            <a:extLst>
              <a:ext uri="{FF2B5EF4-FFF2-40B4-BE49-F238E27FC236}">
                <a16:creationId xmlns:a16="http://schemas.microsoft.com/office/drawing/2014/main" id="{D656E8A2-E7F8-A53F-C79C-7EC2664500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5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402</Words>
  <Application>Microsoft Office PowerPoint</Application>
  <PresentationFormat>Widescreen</PresentationFormat>
  <Paragraphs>95</Paragraphs>
  <Slides>21</Slides>
  <Notes>13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Kavoon</vt:lpstr>
      <vt:lpstr>字魂20号-石头体</vt:lpstr>
      <vt:lpstr>Aptos</vt:lpstr>
      <vt:lpstr>Arial</vt:lpstr>
      <vt:lpstr>Calibri</vt:lpstr>
      <vt:lpstr>Cambria</vt:lpstr>
      <vt:lpstr>Tahoma</vt:lpstr>
      <vt:lpstr>自定义设计方案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162 000 000</vt:lpstr>
      <vt:lpstr>258 000 000</vt:lpstr>
      <vt:lpstr>920 000 000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Hương Thảo</dc:creator>
  <cp:keywords>VIETBAO</cp:keywords>
  <cp:lastModifiedBy>Thao Tran</cp:lastModifiedBy>
  <cp:revision>55</cp:revision>
  <dcterms:created xsi:type="dcterms:W3CDTF">2022-02-06T07:09:59Z</dcterms:created>
  <dcterms:modified xsi:type="dcterms:W3CDTF">2025-09-11T02:42:33Z</dcterms:modified>
  <cp:version>R20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B81395CF71A14C0EB05DD31248CE54DC</vt:lpwstr>
  </property>
  <property fmtid="{D5CDD505-2E9C-101B-9397-08002B2CF9AE}" pid="3" name="KSOProductBuildVer">
    <vt:lpwstr>2052-11.1.0.11294</vt:lpwstr>
  </property>
</Properties>
</file>