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94" r:id="rId2"/>
    <p:sldId id="264" r:id="rId3"/>
    <p:sldId id="295" r:id="rId4"/>
    <p:sldId id="267" r:id="rId5"/>
    <p:sldId id="298" r:id="rId6"/>
    <p:sldId id="263" r:id="rId7"/>
    <p:sldId id="268" r:id="rId8"/>
    <p:sldId id="290" r:id="rId9"/>
    <p:sldId id="299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ontserrat Black" panose="00000A00000000000000" pitchFamily="2" charset="0"/>
      <p:bold r:id="rId16"/>
      <p:boldItalic r:id="rId17"/>
    </p:embeddedFont>
    <p:embeddedFont>
      <p:font typeface="Montserrat ExtraBold" panose="00000900000000000000" pitchFamily="2" charset="0"/>
      <p:bold r:id="rId18"/>
      <p:boldItalic r:id="rId19"/>
    </p:embeddedFont>
    <p:embeddedFont>
      <p:font typeface="Montserrat SemiBold" panose="00000700000000000000" pitchFamily="2" charset="0"/>
      <p:bold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22/9/2025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12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sv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243" y="-12727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45160" y="101285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635499" y="-3798627"/>
            <a:ext cx="6484239" cy="8229600"/>
          </a:xfrm>
          <a:custGeom>
            <a:avLst/>
            <a:gdLst/>
            <a:ahLst/>
            <a:cxnLst/>
            <a:rect l="l" t="t" r="r" b="b"/>
            <a:pathLst>
              <a:path w="6484239" h="8229600">
                <a:moveTo>
                  <a:pt x="0" y="0"/>
                </a:moveTo>
                <a:lnTo>
                  <a:pt x="6484239" y="0"/>
                </a:lnTo>
                <a:lnTo>
                  <a:pt x="64842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2843067" y="732951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083054" y="6707281"/>
            <a:ext cx="4132729" cy="3832167"/>
          </a:xfrm>
          <a:custGeom>
            <a:avLst/>
            <a:gdLst/>
            <a:ahLst/>
            <a:cxnLst/>
            <a:rect l="l" t="t" r="r" b="b"/>
            <a:pathLst>
              <a:path w="4132729" h="3832167">
                <a:moveTo>
                  <a:pt x="0" y="0"/>
                </a:moveTo>
                <a:lnTo>
                  <a:pt x="4132729" y="0"/>
                </a:lnTo>
                <a:lnTo>
                  <a:pt x="4132729" y="3832167"/>
                </a:lnTo>
                <a:lnTo>
                  <a:pt x="0" y="38321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843067" y="-3959459"/>
            <a:ext cx="7329048" cy="7664364"/>
          </a:xfrm>
          <a:custGeom>
            <a:avLst/>
            <a:gdLst/>
            <a:ahLst/>
            <a:cxnLst/>
            <a:rect l="l" t="t" r="r" b="b"/>
            <a:pathLst>
              <a:path w="7329048" h="7664364">
                <a:moveTo>
                  <a:pt x="0" y="0"/>
                </a:moveTo>
                <a:lnTo>
                  <a:pt x="7329048" y="0"/>
                </a:lnTo>
                <a:lnTo>
                  <a:pt x="7329048" y="7664364"/>
                </a:lnTo>
                <a:lnTo>
                  <a:pt x="0" y="76643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85679" y="-1351886"/>
            <a:ext cx="7401497" cy="8229600"/>
          </a:xfrm>
          <a:custGeom>
            <a:avLst/>
            <a:gdLst/>
            <a:ahLst/>
            <a:cxnLst/>
            <a:rect l="l" t="t" r="r" b="b"/>
            <a:pathLst>
              <a:path w="7401497" h="8229600">
                <a:moveTo>
                  <a:pt x="0" y="0"/>
                </a:moveTo>
                <a:lnTo>
                  <a:pt x="7401497" y="0"/>
                </a:lnTo>
                <a:lnTo>
                  <a:pt x="74014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485981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8" y="0"/>
                </a:lnTo>
                <a:lnTo>
                  <a:pt x="1586338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507152" y="7997811"/>
            <a:ext cx="2306788" cy="3909811"/>
          </a:xfrm>
          <a:custGeom>
            <a:avLst/>
            <a:gdLst/>
            <a:ahLst/>
            <a:cxnLst/>
            <a:rect l="l" t="t" r="r" b="b"/>
            <a:pathLst>
              <a:path w="2306788" h="3909811">
                <a:moveTo>
                  <a:pt x="0" y="0"/>
                </a:moveTo>
                <a:lnTo>
                  <a:pt x="2306788" y="0"/>
                </a:lnTo>
                <a:lnTo>
                  <a:pt x="2306788" y="3909811"/>
                </a:lnTo>
                <a:lnTo>
                  <a:pt x="0" y="3909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48136" y="8233109"/>
            <a:ext cx="1586337" cy="3439214"/>
          </a:xfrm>
          <a:custGeom>
            <a:avLst/>
            <a:gdLst/>
            <a:ahLst/>
            <a:cxnLst/>
            <a:rect l="l" t="t" r="r" b="b"/>
            <a:pathLst>
              <a:path w="1586337" h="3439214">
                <a:moveTo>
                  <a:pt x="0" y="0"/>
                </a:moveTo>
                <a:lnTo>
                  <a:pt x="1586337" y="0"/>
                </a:lnTo>
                <a:lnTo>
                  <a:pt x="1586337" y="3439214"/>
                </a:lnTo>
                <a:lnTo>
                  <a:pt x="0" y="3439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5570423" y="8006107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9" y="0"/>
                </a:moveTo>
                <a:lnTo>
                  <a:pt x="0" y="0"/>
                </a:lnTo>
                <a:lnTo>
                  <a:pt x="0" y="3598337"/>
                </a:lnTo>
                <a:lnTo>
                  <a:pt x="2123019" y="3598337"/>
                </a:lnTo>
                <a:lnTo>
                  <a:pt x="212301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870581" y="5918418"/>
            <a:ext cx="14503791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en-US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NHỮNG SẮC MÀU THIÊN NHIÊN</a:t>
            </a:r>
            <a:endParaRPr lang="vi-VN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60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60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7"/>
          <p:cNvSpPr/>
          <p:nvPr/>
        </p:nvSpPr>
        <p:spPr>
          <a:xfrm flipH="1">
            <a:off x="13679364" y="8360555"/>
            <a:ext cx="2123018" cy="3598336"/>
          </a:xfrm>
          <a:custGeom>
            <a:avLst/>
            <a:gdLst/>
            <a:ahLst/>
            <a:cxnLst/>
            <a:rect l="l" t="t" r="r" b="b"/>
            <a:pathLst>
              <a:path w="2123018" h="3598336">
                <a:moveTo>
                  <a:pt x="2123018" y="0"/>
                </a:moveTo>
                <a:lnTo>
                  <a:pt x="0" y="0"/>
                </a:lnTo>
                <a:lnTo>
                  <a:pt x="0" y="3598336"/>
                </a:lnTo>
                <a:lnTo>
                  <a:pt x="2123018" y="3598336"/>
                </a:lnTo>
                <a:lnTo>
                  <a:pt x="212301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143000" y="4480165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D5B0C80-0E52-05C6-9F17-9FF6389193D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2900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2094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4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44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hình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232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Màu sắc có trong mỗi bức ảnh.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Hòa sắc chủ đạo.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Thời gian, thời tiết trong ảnh.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2806907" y="86030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Sự tương phản về màu sắc giữa các bức ảnh như thế nào?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9490EF5-4619-709D-4335-C33E8CA91302}"/>
              </a:ext>
            </a:extLst>
          </p:cNvPr>
          <p:cNvGrpSpPr/>
          <p:nvPr/>
        </p:nvGrpSpPr>
        <p:grpSpPr>
          <a:xfrm>
            <a:off x="1222888" y="457201"/>
            <a:ext cx="7463912" cy="4762499"/>
            <a:chOff x="1222888" y="457201"/>
            <a:chExt cx="7463912" cy="4762499"/>
          </a:xfrm>
        </p:grpSpPr>
        <p:pic>
          <p:nvPicPr>
            <p:cNvPr id="2" name="Picture 1" descr="A rocky beach with a body of water and a sunset&#10;&#10;Description automatically generated">
              <a:extLst>
                <a:ext uri="{FF2B5EF4-FFF2-40B4-BE49-F238E27FC236}">
                  <a16:creationId xmlns:a16="http://schemas.microsoft.com/office/drawing/2014/main" id="{C24217C5-FE51-F1B7-5CE0-7AED42487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6" r="-2" b="9029"/>
            <a:stretch/>
          </p:blipFill>
          <p:spPr>
            <a:xfrm>
              <a:off x="1222888" y="457201"/>
              <a:ext cx="7463912" cy="40922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BBF22A-972C-6E5D-B1F2-95E7613B2CEB}"/>
                </a:ext>
              </a:extLst>
            </p:cNvPr>
            <p:cNvGrpSpPr/>
            <p:nvPr/>
          </p:nvGrpSpPr>
          <p:grpSpPr>
            <a:xfrm>
              <a:off x="3638527" y="4655873"/>
              <a:ext cx="2632633" cy="563827"/>
              <a:chOff x="1905000" y="5035240"/>
              <a:chExt cx="2743200" cy="584775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8FB47A44-4578-C1B1-6E1D-2833D6571267}"/>
                  </a:ext>
                </a:extLst>
              </p:cNvPr>
              <p:cNvSpPr/>
              <p:nvPr/>
            </p:nvSpPr>
            <p:spPr>
              <a:xfrm>
                <a:off x="1905000" y="5035240"/>
                <a:ext cx="457200" cy="472677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1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D49D68-BC1C-7605-DB33-C92065978FF5}"/>
                  </a:ext>
                </a:extLst>
              </p:cNvPr>
              <p:cNvSpPr txBox="1"/>
              <p:nvPr/>
            </p:nvSpPr>
            <p:spPr>
              <a:xfrm>
                <a:off x="2362200" y="5035240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Phú Yên </a:t>
                </a:r>
                <a:endParaRPr lang="en-US" sz="3200" b="1" dirty="0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4E991C4-9A8E-02FC-B8AD-63167C71829D}"/>
              </a:ext>
            </a:extLst>
          </p:cNvPr>
          <p:cNvGrpSpPr/>
          <p:nvPr/>
        </p:nvGrpSpPr>
        <p:grpSpPr>
          <a:xfrm>
            <a:off x="9989888" y="5628261"/>
            <a:ext cx="7463912" cy="4476114"/>
            <a:chOff x="9833151" y="5686643"/>
            <a:chExt cx="7777386" cy="4590988"/>
          </a:xfrm>
        </p:grpSpPr>
        <p:pic>
          <p:nvPicPr>
            <p:cNvPr id="5" name="Picture 4" descr="A person walking with horses in a field&#10;&#10;Description automatically generated">
              <a:extLst>
                <a:ext uri="{FF2B5EF4-FFF2-40B4-BE49-F238E27FC236}">
                  <a16:creationId xmlns:a16="http://schemas.microsoft.com/office/drawing/2014/main" id="{ECCA5149-F527-C1FD-6502-21436EF80C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88" r="-2" b="4301"/>
            <a:stretch/>
          </p:blipFill>
          <p:spPr>
            <a:xfrm>
              <a:off x="9833151" y="5686643"/>
              <a:ext cx="7777386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7A69F0-5E18-7346-65C1-05C651D691EC}"/>
                </a:ext>
              </a:extLst>
            </p:cNvPr>
            <p:cNvGrpSpPr/>
            <p:nvPr/>
          </p:nvGrpSpPr>
          <p:grpSpPr>
            <a:xfrm>
              <a:off x="12350244" y="9692856"/>
              <a:ext cx="2743200" cy="584775"/>
              <a:chOff x="1905000" y="5058244"/>
              <a:chExt cx="2743200" cy="58477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3D58DB6-5071-EA5F-EB3A-FBCF8AF51436}"/>
                  </a:ext>
                </a:extLst>
              </p:cNvPr>
              <p:cNvSpPr/>
              <p:nvPr/>
            </p:nvSpPr>
            <p:spPr>
              <a:xfrm>
                <a:off x="1905000" y="5058244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4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A635F3-8A3E-2B65-608A-0C0694C92CAC}"/>
                  </a:ext>
                </a:extLst>
              </p:cNvPr>
              <p:cNvSpPr txBox="1"/>
              <p:nvPr/>
            </p:nvSpPr>
            <p:spPr>
              <a:xfrm>
                <a:off x="2362200" y="5058244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Thái Bình </a:t>
                </a:r>
                <a:endParaRPr lang="en-US" sz="3200" b="1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1D6BBFF-820F-B27C-C57C-B32B54B7348A}"/>
              </a:ext>
            </a:extLst>
          </p:cNvPr>
          <p:cNvGrpSpPr/>
          <p:nvPr/>
        </p:nvGrpSpPr>
        <p:grpSpPr>
          <a:xfrm>
            <a:off x="1226889" y="5628261"/>
            <a:ext cx="7455910" cy="4468239"/>
            <a:chOff x="914975" y="5748425"/>
            <a:chExt cx="7769048" cy="4521268"/>
          </a:xfrm>
        </p:grpSpPr>
        <p:pic>
          <p:nvPicPr>
            <p:cNvPr id="4" name="Picture 3" descr="A green field with mountains in the background&#10;&#10;Description automatically generated">
              <a:extLst>
                <a:ext uri="{FF2B5EF4-FFF2-40B4-BE49-F238E27FC236}">
                  <a16:creationId xmlns:a16="http://schemas.microsoft.com/office/drawing/2014/main" id="{10CF2735-2EC1-41BB-4E7E-609AAD714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5" b="8825"/>
            <a:stretch/>
          </p:blipFill>
          <p:spPr>
            <a:xfrm>
              <a:off x="914975" y="5748425"/>
              <a:ext cx="7769048" cy="37384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C931F07-98E0-EE03-D92E-0CC8D743839C}"/>
                </a:ext>
              </a:extLst>
            </p:cNvPr>
            <p:cNvGrpSpPr/>
            <p:nvPr/>
          </p:nvGrpSpPr>
          <p:grpSpPr>
            <a:xfrm>
              <a:off x="3427899" y="9684918"/>
              <a:ext cx="2743200" cy="584775"/>
              <a:chOff x="1905000" y="5126241"/>
              <a:chExt cx="2743200" cy="58477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EE4C18A1-0ABA-3521-5FF2-01D05A0F5689}"/>
                  </a:ext>
                </a:extLst>
              </p:cNvPr>
              <p:cNvSpPr/>
              <p:nvPr/>
            </p:nvSpPr>
            <p:spPr>
              <a:xfrm>
                <a:off x="1905000" y="5126241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3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366E1B0-3C80-4BC3-DE95-99C4ADC6B09B}"/>
                  </a:ext>
                </a:extLst>
              </p:cNvPr>
              <p:cNvSpPr txBox="1"/>
              <p:nvPr/>
            </p:nvSpPr>
            <p:spPr>
              <a:xfrm>
                <a:off x="2362200" y="5126241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Ninh Bình </a:t>
                </a:r>
                <a:endParaRPr lang="en-US" sz="3200" b="1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E1006E-900A-B8BC-BBDA-F5B2F36C7ED9}"/>
              </a:ext>
            </a:extLst>
          </p:cNvPr>
          <p:cNvGrpSpPr/>
          <p:nvPr/>
        </p:nvGrpSpPr>
        <p:grpSpPr>
          <a:xfrm>
            <a:off x="9993889" y="457201"/>
            <a:ext cx="7455912" cy="4838699"/>
            <a:chOff x="9837320" y="540585"/>
            <a:chExt cx="7769049" cy="5020429"/>
          </a:xfrm>
        </p:grpSpPr>
        <p:pic>
          <p:nvPicPr>
            <p:cNvPr id="3" name="Picture 2" descr="A boat in a river surrounded by mountains&#10;&#10;Description automatically generated">
              <a:extLst>
                <a:ext uri="{FF2B5EF4-FFF2-40B4-BE49-F238E27FC236}">
                  <a16:creationId xmlns:a16="http://schemas.microsoft.com/office/drawing/2014/main" id="{64948E8C-FEFC-6DE3-1136-0F5BDD8222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79"/>
            <a:stretch/>
          </p:blipFill>
          <p:spPr>
            <a:xfrm>
              <a:off x="9837320" y="540585"/>
              <a:ext cx="7769049" cy="42442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21C48A6-4D74-0F1D-99C7-3065F32C8540}"/>
                </a:ext>
              </a:extLst>
            </p:cNvPr>
            <p:cNvGrpSpPr/>
            <p:nvPr/>
          </p:nvGrpSpPr>
          <p:grpSpPr>
            <a:xfrm>
              <a:off x="12350244" y="4976239"/>
              <a:ext cx="2743200" cy="584775"/>
              <a:chOff x="1905000" y="5082987"/>
              <a:chExt cx="2743200" cy="58477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1CC9F41-0838-4821-ACDE-44C36E93A1C8}"/>
                  </a:ext>
                </a:extLst>
              </p:cNvPr>
              <p:cNvSpPr/>
              <p:nvPr/>
            </p:nvSpPr>
            <p:spPr>
              <a:xfrm>
                <a:off x="1905000" y="5082987"/>
                <a:ext cx="457200" cy="472678"/>
              </a:xfrm>
              <a:prstGeom prst="roundRect">
                <a:avLst/>
              </a:prstGeom>
              <a:solidFill>
                <a:srgbClr val="C3A4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3600" dirty="0">
                    <a:latin typeface="Montserrat Black" panose="00000A00000000000000" pitchFamily="2" charset="0"/>
                  </a:rPr>
                  <a:t>2</a:t>
                </a:r>
                <a:endParaRPr lang="en-US" sz="3600" dirty="0">
                  <a:latin typeface="Montserrat Black" panose="00000A00000000000000" pitchFamily="2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2A6049-936B-AB90-92B3-A3125AF2FD33}"/>
                  </a:ext>
                </a:extLst>
              </p:cNvPr>
              <p:cNvSpPr txBox="1"/>
              <p:nvPr/>
            </p:nvSpPr>
            <p:spPr>
              <a:xfrm>
                <a:off x="2362200" y="5082987"/>
                <a:ext cx="2286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200" b="1" dirty="0"/>
                  <a:t>Hà Giang </a:t>
                </a:r>
                <a:endParaRPr lang="en-US" sz="3200" b="1" dirty="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1736AF5-9C94-CE0C-F2E1-CE83C3A6C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9296400" y="723900"/>
            <a:ext cx="0" cy="859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1295400" y="5372100"/>
            <a:ext cx="1615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1773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 bước vẽ tranh thể hiện thời gian của thiên nhiên</a:t>
            </a: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3931" y="2110324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727" y="-51816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EF5DAA-1D8D-755D-2891-FE6E9399B9B8}"/>
              </a:ext>
            </a:extLst>
          </p:cNvPr>
          <p:cNvSpPr txBox="1"/>
          <p:nvPr/>
        </p:nvSpPr>
        <p:spPr>
          <a:xfrm>
            <a:off x="14165334" y="3300603"/>
            <a:ext cx="3657601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Các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bước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vẽ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tranh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thể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hiện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thời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gian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của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thiên</a:t>
            </a:r>
            <a:r>
              <a:rPr lang="en-US" sz="4400" b="1" u="sng" dirty="0">
                <a:latin typeface="+mj-lt"/>
                <a:ea typeface="+mj-ea"/>
                <a:cs typeface="+mj-cs"/>
              </a:rPr>
              <a:t> </a:t>
            </a:r>
            <a:r>
              <a:rPr lang="en-US" sz="4400" b="1" u="sng" dirty="0" err="1">
                <a:latin typeface="+mj-lt"/>
                <a:ea typeface="+mj-ea"/>
                <a:cs typeface="+mj-cs"/>
              </a:rPr>
              <a:t>nhiên</a:t>
            </a:r>
            <a:endParaRPr lang="en-US" sz="4400" b="1" u="sng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200" u="sng" dirty="0">
              <a:latin typeface="+mj-lt"/>
              <a:ea typeface="+mj-ea"/>
              <a:cs typeface="+mj-cs"/>
            </a:endParaRPr>
          </a:p>
        </p:txBody>
      </p:sp>
      <p:pic>
        <p:nvPicPr>
          <p:cNvPr id="29" name="Picture 28" descr="A drawing of a boat and a rock&#10;&#10;Description automatically generated">
            <a:extLst>
              <a:ext uri="{FF2B5EF4-FFF2-40B4-BE49-F238E27FC236}">
                <a16:creationId xmlns:a16="http://schemas.microsoft.com/office/drawing/2014/main" id="{C29957D8-F905-0A54-716C-505E8A025D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862146" y="3672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7B9C0EE8-A1F1-1894-498D-060C7C9817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862146" y="5091684"/>
            <a:ext cx="5538654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75489A-6A38-4A97-D1E5-409E79E188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00B0A4-6E6B-F092-5BC9-FBDE71CA56F3}"/>
              </a:ext>
            </a:extLst>
          </p:cNvPr>
          <p:cNvGrpSpPr/>
          <p:nvPr/>
        </p:nvGrpSpPr>
        <p:grpSpPr>
          <a:xfrm>
            <a:off x="464991" y="4229100"/>
            <a:ext cx="5859609" cy="535268"/>
            <a:chOff x="1786299" y="4958902"/>
            <a:chExt cx="6105704" cy="555155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65FB2496-4F52-E000-5DDE-B51E73289E1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BCAF579-B573-C28E-2B54-30E2B9A4FE11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để xác định bố cục tranh</a:t>
              </a:r>
              <a:endParaRPr lang="en-US" sz="2400" dirty="0"/>
            </a:p>
          </p:txBody>
        </p:sp>
      </p:grpSp>
      <p:pic>
        <p:nvPicPr>
          <p:cNvPr id="35" name="Picture 34" descr="A drawing of a boat in the water&#10;&#10;Description automatically generated">
            <a:extLst>
              <a:ext uri="{FF2B5EF4-FFF2-40B4-BE49-F238E27FC236}">
                <a16:creationId xmlns:a16="http://schemas.microsoft.com/office/drawing/2014/main" id="{4C9A0BD4-963B-FD0F-F344-2F7A5D453A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8402340" y="367284"/>
            <a:ext cx="5542260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377765CA-B026-C15B-841F-A29F6EE60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8402340" y="5091684"/>
            <a:ext cx="5542251" cy="3785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07CAACA-570C-40FB-00D8-736B07443153}"/>
              </a:ext>
            </a:extLst>
          </p:cNvPr>
          <p:cNvGrpSpPr/>
          <p:nvPr/>
        </p:nvGrpSpPr>
        <p:grpSpPr>
          <a:xfrm>
            <a:off x="7924800" y="4229100"/>
            <a:ext cx="5859609" cy="535268"/>
            <a:chOff x="1786299" y="4958902"/>
            <a:chExt cx="6105704" cy="555155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153EDA26-E2F1-474E-A90C-1B6B110C1934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9026463-6953-9EF0-F0E9-918C2FD6E145}"/>
                </a:ext>
              </a:extLst>
            </p:cNvPr>
            <p:cNvSpPr txBox="1"/>
            <p:nvPr/>
          </p:nvSpPr>
          <p:spPr>
            <a:xfrm>
              <a:off x="2243498" y="5035240"/>
              <a:ext cx="5648505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chi tiết cho bức tranh</a:t>
              </a:r>
              <a:endParaRPr lang="en-US" sz="24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16FE810-F099-6078-BDF7-44C7D7E225DA}"/>
              </a:ext>
            </a:extLst>
          </p:cNvPr>
          <p:cNvGrpSpPr/>
          <p:nvPr/>
        </p:nvGrpSpPr>
        <p:grpSpPr>
          <a:xfrm>
            <a:off x="7924800" y="8953500"/>
            <a:ext cx="7048614" cy="535268"/>
            <a:chOff x="1786299" y="4958902"/>
            <a:chExt cx="7344645" cy="5551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DB951D7F-4756-4FCC-312E-151F6DF797D6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83EB69-1683-7D85-71CE-E29E518C12EC}"/>
                </a:ext>
              </a:extLst>
            </p:cNvPr>
            <p:cNvSpPr txBox="1"/>
            <p:nvPr/>
          </p:nvSpPr>
          <p:spPr>
            <a:xfrm>
              <a:off x="2243498" y="5035240"/>
              <a:ext cx="6887446" cy="47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Điều chỉnh hình, màu, hoàn thiện tranh</a:t>
              </a:r>
              <a:endParaRPr lang="en-US" sz="2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CDD8EB9-7BE3-24F3-6F50-9FA83E991084}"/>
              </a:ext>
            </a:extLst>
          </p:cNvPr>
          <p:cNvGrpSpPr/>
          <p:nvPr/>
        </p:nvGrpSpPr>
        <p:grpSpPr>
          <a:xfrm>
            <a:off x="464991" y="8953500"/>
            <a:ext cx="6393010" cy="1200329"/>
            <a:chOff x="1786299" y="4791185"/>
            <a:chExt cx="6244167" cy="124492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ED8059A8-0E76-4232-19A3-A5F4DB0242BE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92BFD0-4A2C-5482-196A-2CEAF0DB236C}"/>
                </a:ext>
              </a:extLst>
            </p:cNvPr>
            <p:cNvSpPr txBox="1"/>
            <p:nvPr/>
          </p:nvSpPr>
          <p:spPr>
            <a:xfrm>
              <a:off x="2243498" y="4791185"/>
              <a:ext cx="5786968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màu khái quát tạo hòa sắc thể hiện buổi sáng(hoặc buổi trưa, buổi tối) cho bức tranh</a:t>
              </a:r>
              <a:endParaRPr lang="en-US" sz="2400" dirty="0"/>
            </a:p>
          </p:txBody>
        </p:sp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318EE6B-3D2D-9F9E-019B-3A8A396F1916}"/>
              </a:ext>
            </a:extLst>
          </p:cNvPr>
          <p:cNvCxnSpPr>
            <a:cxnSpLocks/>
          </p:cNvCxnSpPr>
          <p:nvPr/>
        </p:nvCxnSpPr>
        <p:spPr>
          <a:xfrm>
            <a:off x="856628" y="4874147"/>
            <a:ext cx="13087963" cy="0"/>
          </a:xfrm>
          <a:prstGeom prst="line">
            <a:avLst/>
          </a:prstGeom>
          <a:ln w="57150">
            <a:solidFill>
              <a:srgbClr val="3C8AB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72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800" y="2705361"/>
            <a:ext cx="15697199" cy="4038340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943099" y="3598461"/>
            <a:ext cx="14706600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ea typeface="Calibri" panose="020F0502020204030204" pitchFamily="34" charset="0"/>
              </a:rPr>
              <a:t>Hoà sắc của một bức tranh phong cảnh có thể diễn tả được không gian, thời gian của thiên nhiên. 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758660" y="1122216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600" dirty="0">
                <a:solidFill>
                  <a:srgbClr val="000000"/>
                </a:solidFill>
              </a:rPr>
              <a:t>Em nhớ nhé</a:t>
            </a:r>
            <a:endParaRPr lang="en-US" sz="9600" dirty="0">
              <a:solidFill>
                <a:srgbClr val="000000"/>
              </a:solidFill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077AE8-BFB3-BFAB-1718-477EA75ADC0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8141921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621046" y="4300521"/>
            <a:ext cx="15237898" cy="2237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r>
              <a:rPr lang="vi-VN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10606" y="-52263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71797" y="4709293"/>
            <a:ext cx="14325600" cy="1407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ea typeface="Calibri" panose="020F0502020204030204" pitchFamily="34" charset="0"/>
              </a:rPr>
              <a:t>Em lựa chọn hình ảnh thiên nhiên mà em ấn tượng và thực hiện bài tập theo gợi ý.</a:t>
            </a:r>
            <a:endParaRPr lang="en-US" sz="4400" b="1" dirty="0">
              <a:ea typeface="Calibri" panose="020F0502020204030204" pitchFamily="34" charset="0"/>
            </a:endParaRPr>
          </a:p>
        </p:txBody>
      </p:sp>
      <p:sp>
        <p:nvSpPr>
          <p:cNvPr id="8" name="Freeform 8"/>
          <p:cNvSpPr/>
          <p:nvPr/>
        </p:nvSpPr>
        <p:spPr>
          <a:xfrm rot="-1856917">
            <a:off x="15934182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856917">
            <a:off x="-1156959" y="8234619"/>
            <a:ext cx="3241056" cy="3046593"/>
          </a:xfrm>
          <a:custGeom>
            <a:avLst/>
            <a:gdLst/>
            <a:ahLst/>
            <a:cxnLst/>
            <a:rect l="l" t="t" r="r" b="b"/>
            <a:pathLst>
              <a:path w="3241056" h="3046593">
                <a:moveTo>
                  <a:pt x="0" y="0"/>
                </a:moveTo>
                <a:lnTo>
                  <a:pt x="3241056" y="0"/>
                </a:lnTo>
                <a:lnTo>
                  <a:pt x="3241056" y="3046592"/>
                </a:lnTo>
                <a:lnTo>
                  <a:pt x="0" y="30465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0F3F20DE-2458-4E98-553B-5DBBAD281490}"/>
              </a:ext>
            </a:extLst>
          </p:cNvPr>
          <p:cNvSpPr txBox="1"/>
          <p:nvPr/>
        </p:nvSpPr>
        <p:spPr>
          <a:xfrm>
            <a:off x="2057400" y="2347537"/>
            <a:ext cx="15237898" cy="14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Vẽ tranh thể hiện thời gian của thiên nhiên</a:t>
            </a:r>
            <a:endParaRPr lang="en-US" sz="4800" dirty="0">
              <a:solidFill>
                <a:srgbClr val="000000"/>
              </a:solidFill>
              <a:latin typeface="Montserrat SemiBold" panose="000007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1C35BE-D564-FE88-07C2-8178017F9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lake with trees and mountains&#10;&#10;Description automatically generated">
            <a:extLst>
              <a:ext uri="{FF2B5EF4-FFF2-40B4-BE49-F238E27FC236}">
                <a16:creationId xmlns:a16="http://schemas.microsoft.com/office/drawing/2014/main" id="{B44B9292-7A7A-8CD9-B946-05E973BCA7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012"/>
          <a:stretch/>
        </p:blipFill>
        <p:spPr>
          <a:xfrm>
            <a:off x="10330567" y="10"/>
            <a:ext cx="6992232" cy="4656302"/>
          </a:xfrm>
          <a:prstGeom prst="rect">
            <a:avLst/>
          </a:prstGeom>
        </p:spPr>
      </p:pic>
      <p:pic>
        <p:nvPicPr>
          <p:cNvPr id="6" name="Picture 5" descr="A painting of a person standing on a bridge&#10;&#10;Description automatically generated">
            <a:extLst>
              <a:ext uri="{FF2B5EF4-FFF2-40B4-BE49-F238E27FC236}">
                <a16:creationId xmlns:a16="http://schemas.microsoft.com/office/drawing/2014/main" id="{A9D77B2B-4968-FDA7-670A-3757A61E63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" r="1" b="12779"/>
          <a:stretch/>
        </p:blipFill>
        <p:spPr>
          <a:xfrm>
            <a:off x="8128896" y="4897620"/>
            <a:ext cx="9193903" cy="5389387"/>
          </a:xfrm>
          <a:prstGeom prst="rect">
            <a:avLst/>
          </a:prstGeom>
        </p:spPr>
      </p:pic>
      <p:pic>
        <p:nvPicPr>
          <p:cNvPr id="8" name="Picture 7" descr="A child's drawing of a tent and a waterfall&#10;&#10;Description automatically generated">
            <a:extLst>
              <a:ext uri="{FF2B5EF4-FFF2-40B4-BE49-F238E27FC236}">
                <a16:creationId xmlns:a16="http://schemas.microsoft.com/office/drawing/2014/main" id="{0F6AAF24-0F17-503A-F9D6-F8D8FC8A6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 r="-1" b="-1"/>
          <a:stretch/>
        </p:blipFill>
        <p:spPr>
          <a:xfrm>
            <a:off x="965200" y="-7"/>
            <a:ext cx="9124067" cy="5880065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2" y="6120094"/>
            <a:ext cx="6922395" cy="3234218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465A6-0632-82F6-10BE-304CDB8313CC}"/>
              </a:ext>
            </a:extLst>
          </p:cNvPr>
          <p:cNvSpPr txBox="1"/>
          <p:nvPr/>
        </p:nvSpPr>
        <p:spPr>
          <a:xfrm>
            <a:off x="1219200" y="7275538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Tranh vẽ tham khảo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7A16ED-6F70-1BB1-DB16-03E9B31356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942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250</Words>
  <Application>Microsoft Office PowerPoint</Application>
  <PresentationFormat>Custom</PresentationFormat>
  <Paragraphs>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Times New Roman</vt:lpstr>
      <vt:lpstr>Calibri</vt:lpstr>
      <vt:lpstr>Montserrat Black</vt:lpstr>
      <vt:lpstr>Arial</vt:lpstr>
      <vt:lpstr>Montserrat SemiBold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Nguyen Ngoc Quoc Khanh 20226047</cp:lastModifiedBy>
  <cp:revision>34</cp:revision>
  <dcterms:created xsi:type="dcterms:W3CDTF">2006-08-16T00:00:00Z</dcterms:created>
  <dcterms:modified xsi:type="dcterms:W3CDTF">2025-09-22T03:17:37Z</dcterms:modified>
  <dc:identifier>DAF4j5_yhQ8</dc:identifier>
</cp:coreProperties>
</file>