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7" r:id="rId2"/>
    <p:sldId id="264" r:id="rId3"/>
    <p:sldId id="275" r:id="rId4"/>
    <p:sldId id="289" r:id="rId5"/>
    <p:sldId id="267" r:id="rId6"/>
    <p:sldId id="283" r:id="rId7"/>
    <p:sldId id="276" r:id="rId8"/>
    <p:sldId id="268" r:id="rId9"/>
    <p:sldId id="279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Black" panose="00000A00000000000000" pitchFamily="2" charset="0"/>
      <p:bold r:id="rId16"/>
      <p:boldItalic r:id="rId17"/>
    </p:embeddedFont>
    <p:embeddedFont>
      <p:font typeface="Montserrat ExtraBold" panose="00000900000000000000" pitchFamily="2" charset="0"/>
      <p:bold r:id="rId18"/>
      <p:boldItalic r:id="rId19"/>
    </p:embeddedFont>
    <p:embeddedFont>
      <p:font typeface="Montserrat Medium" panose="00000600000000000000" pitchFamily="2" charset="0"/>
      <p:regular r:id="rId20"/>
      <p:italic r:id="rId21"/>
    </p:embeddedFont>
    <p:embeddedFont>
      <p:font typeface="Montserrat SemiBold" panose="00000700000000000000" pitchFamily="2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09D"/>
    <a:srgbClr val="FC9B75"/>
    <a:srgbClr val="5AA37F"/>
    <a:srgbClr val="F5F0E7"/>
    <a:srgbClr val="DDCBA9"/>
    <a:srgbClr val="C3A467"/>
    <a:srgbClr val="C4A668"/>
    <a:srgbClr val="FBC0D6"/>
    <a:srgbClr val="F65793"/>
    <a:srgbClr val="FFA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0E86-11FA-4C08-9E87-5883AC6113E9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29FC6A-D4D5-48CD-92D4-0983EF34A4AD}">
      <dgm:prSet phldrT="[Text]"/>
      <dgm:spPr/>
      <dgm:t>
        <a:bodyPr/>
        <a:lstStyle/>
        <a:p>
          <a:r>
            <a:rPr lang="vi-VN" dirty="0">
              <a:latin typeface="Montserrat Black" panose="00000A00000000000000" pitchFamily="2" charset="0"/>
            </a:rPr>
            <a:t>1</a:t>
          </a:r>
          <a:endParaRPr lang="en-US" dirty="0">
            <a:latin typeface="Montserrat Black" panose="00000A00000000000000" pitchFamily="2" charset="0"/>
          </a:endParaRPr>
        </a:p>
      </dgm:t>
    </dgm:pt>
    <dgm:pt modelId="{556B255A-CCE4-447B-BD30-61AE401DD182}" type="parTrans" cxnId="{3E7C3E90-78FF-4A1B-ABA1-B2D28E64937B}">
      <dgm:prSet/>
      <dgm:spPr/>
      <dgm:t>
        <a:bodyPr/>
        <a:lstStyle/>
        <a:p>
          <a:endParaRPr lang="en-US"/>
        </a:p>
      </dgm:t>
    </dgm:pt>
    <dgm:pt modelId="{D44604D1-AC30-4CCE-BE8E-F24D8F64CBA2}" type="sibTrans" cxnId="{3E7C3E90-78FF-4A1B-ABA1-B2D28E64937B}">
      <dgm:prSet/>
      <dgm:spPr/>
      <dgm:t>
        <a:bodyPr/>
        <a:lstStyle/>
        <a:p>
          <a:endParaRPr lang="en-US"/>
        </a:p>
      </dgm:t>
    </dgm:pt>
    <dgm:pt modelId="{996C24DD-E703-4912-985B-7118FD5FBE2B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B2B8624C-CD7B-48EB-8D86-E66CC8467485}" type="parTrans" cxnId="{A08AA161-872A-42D1-B18F-41DFFD579509}">
      <dgm:prSet/>
      <dgm:spPr/>
      <dgm:t>
        <a:bodyPr/>
        <a:lstStyle/>
        <a:p>
          <a:endParaRPr lang="en-US"/>
        </a:p>
      </dgm:t>
    </dgm:pt>
    <dgm:pt modelId="{E878E73C-686B-4A8A-BDFD-973798B92F31}" type="sibTrans" cxnId="{A08AA161-872A-42D1-B18F-41DFFD579509}">
      <dgm:prSet/>
      <dgm:spPr/>
      <dgm:t>
        <a:bodyPr/>
        <a:lstStyle/>
        <a:p>
          <a:endParaRPr lang="en-US"/>
        </a:p>
      </dgm:t>
    </dgm:pt>
    <dgm:pt modelId="{B61A0568-6DCB-46E8-946C-14FDD2A2C24A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EA08276E-C890-429B-ABBB-A28D7FF356D7}" type="parTrans" cxnId="{477A4D83-B6D9-471D-926C-4ABD0BE8F13F}">
      <dgm:prSet/>
      <dgm:spPr/>
      <dgm:t>
        <a:bodyPr/>
        <a:lstStyle/>
        <a:p>
          <a:endParaRPr lang="en-US"/>
        </a:p>
      </dgm:t>
    </dgm:pt>
    <dgm:pt modelId="{1E1D1DB0-34DE-4E51-828C-EE46E8DD434E}" type="sibTrans" cxnId="{477A4D83-B6D9-471D-926C-4ABD0BE8F13F}">
      <dgm:prSet/>
      <dgm:spPr/>
      <dgm:t>
        <a:bodyPr/>
        <a:lstStyle/>
        <a:p>
          <a:endParaRPr lang="en-US"/>
        </a:p>
      </dgm:t>
    </dgm:pt>
    <dgm:pt modelId="{B50E30A7-95FB-4DC3-B223-503CA9DDDE31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DA43EE57-F4C9-4B2A-8927-1AB5233D5D75}" type="parTrans" cxnId="{94496478-48E8-4FC1-8AAB-F2FFFCF33528}">
      <dgm:prSet/>
      <dgm:spPr/>
      <dgm:t>
        <a:bodyPr/>
        <a:lstStyle/>
        <a:p>
          <a:endParaRPr lang="en-US"/>
        </a:p>
      </dgm:t>
    </dgm:pt>
    <dgm:pt modelId="{86CB1226-AC59-4924-8B70-2447D94A2842}" type="sibTrans" cxnId="{94496478-48E8-4FC1-8AAB-F2FFFCF33528}">
      <dgm:prSet/>
      <dgm:spPr/>
      <dgm:t>
        <a:bodyPr/>
        <a:lstStyle/>
        <a:p>
          <a:endParaRPr lang="en-US"/>
        </a:p>
      </dgm:t>
    </dgm:pt>
    <dgm:pt modelId="{226DC0EB-1777-408D-80D4-8314C9337152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18CABB44-AD1B-4CBB-9F08-7DD65F5E26E2}" type="parTrans" cxnId="{68454133-7C84-4C8B-8F5A-7CC905E99B23}">
      <dgm:prSet/>
      <dgm:spPr/>
      <dgm:t>
        <a:bodyPr/>
        <a:lstStyle/>
        <a:p>
          <a:endParaRPr lang="en-US"/>
        </a:p>
      </dgm:t>
    </dgm:pt>
    <dgm:pt modelId="{5278FBF0-5FE7-4D9F-BD20-687BA3D7C4E1}" type="sibTrans" cxnId="{68454133-7C84-4C8B-8F5A-7CC905E99B23}">
      <dgm:prSet/>
      <dgm:spPr/>
      <dgm:t>
        <a:bodyPr/>
        <a:lstStyle/>
        <a:p>
          <a:endParaRPr lang="en-US"/>
        </a:p>
      </dgm:t>
    </dgm:pt>
    <dgm:pt modelId="{B084BA95-80CD-4899-8461-8D1A0636C78C}" type="pres">
      <dgm:prSet presAssocID="{DD2F0E86-11FA-4C08-9E87-5883AC6113E9}" presName="cycle" presStyleCnt="0">
        <dgm:presLayoutVars>
          <dgm:dir/>
          <dgm:resizeHandles val="exact"/>
        </dgm:presLayoutVars>
      </dgm:prSet>
      <dgm:spPr/>
    </dgm:pt>
    <dgm:pt modelId="{35C0D5DE-8492-4B5F-B305-047254A00616}" type="pres">
      <dgm:prSet presAssocID="{9A29FC6A-D4D5-48CD-92D4-0983EF34A4AD}" presName="node" presStyleLbl="node1" presStyleIdx="0" presStyleCnt="5" custScaleX="66742">
        <dgm:presLayoutVars>
          <dgm:bulletEnabled val="1"/>
        </dgm:presLayoutVars>
      </dgm:prSet>
      <dgm:spPr/>
    </dgm:pt>
    <dgm:pt modelId="{E1A41C80-99A5-41AB-A796-6719492187B9}" type="pres">
      <dgm:prSet presAssocID="{9A29FC6A-D4D5-48CD-92D4-0983EF34A4AD}" presName="spNode" presStyleCnt="0"/>
      <dgm:spPr/>
    </dgm:pt>
    <dgm:pt modelId="{9EB56024-2F68-4BDA-A0C0-5FB542E72F04}" type="pres">
      <dgm:prSet presAssocID="{D44604D1-AC30-4CCE-BE8E-F24D8F64CBA2}" presName="sibTrans" presStyleLbl="sibTrans1D1" presStyleIdx="0" presStyleCnt="5"/>
      <dgm:spPr/>
    </dgm:pt>
    <dgm:pt modelId="{5B4B79D7-4143-4887-82AF-2B8F7EBC6CFA}" type="pres">
      <dgm:prSet presAssocID="{996C24DD-E703-4912-985B-7118FD5FBE2B}" presName="node" presStyleLbl="node1" presStyleIdx="1" presStyleCnt="5" custScaleX="70577">
        <dgm:presLayoutVars>
          <dgm:bulletEnabled val="1"/>
        </dgm:presLayoutVars>
      </dgm:prSet>
      <dgm:spPr/>
    </dgm:pt>
    <dgm:pt modelId="{3BC3D198-372B-497E-9336-D585A35ADC99}" type="pres">
      <dgm:prSet presAssocID="{996C24DD-E703-4912-985B-7118FD5FBE2B}" presName="spNode" presStyleCnt="0"/>
      <dgm:spPr/>
    </dgm:pt>
    <dgm:pt modelId="{353A564E-9BD0-4C83-BC3E-8364202E6887}" type="pres">
      <dgm:prSet presAssocID="{E878E73C-686B-4A8A-BDFD-973798B92F31}" presName="sibTrans" presStyleLbl="sibTrans1D1" presStyleIdx="1" presStyleCnt="5"/>
      <dgm:spPr/>
    </dgm:pt>
    <dgm:pt modelId="{AC4C3055-683B-4FB7-9D7A-9276A4C727D9}" type="pres">
      <dgm:prSet presAssocID="{B61A0568-6DCB-46E8-946C-14FDD2A2C24A}" presName="node" presStyleLbl="node1" presStyleIdx="2" presStyleCnt="5" custScaleX="59490">
        <dgm:presLayoutVars>
          <dgm:bulletEnabled val="1"/>
        </dgm:presLayoutVars>
      </dgm:prSet>
      <dgm:spPr/>
    </dgm:pt>
    <dgm:pt modelId="{61B4EB8B-A8A6-4A6F-9E5B-D4DAD7D4CA6B}" type="pres">
      <dgm:prSet presAssocID="{B61A0568-6DCB-46E8-946C-14FDD2A2C24A}" presName="spNode" presStyleCnt="0"/>
      <dgm:spPr/>
    </dgm:pt>
    <dgm:pt modelId="{15EBF45F-9077-4D8D-B18A-F3DA709CA93D}" type="pres">
      <dgm:prSet presAssocID="{1E1D1DB0-34DE-4E51-828C-EE46E8DD434E}" presName="sibTrans" presStyleLbl="sibTrans1D1" presStyleIdx="2" presStyleCnt="5"/>
      <dgm:spPr/>
    </dgm:pt>
    <dgm:pt modelId="{0A87AA87-CA95-4772-9801-5441D4A9226E}" type="pres">
      <dgm:prSet presAssocID="{B50E30A7-95FB-4DC3-B223-503CA9DDDE31}" presName="node" presStyleLbl="node1" presStyleIdx="3" presStyleCnt="5" custScaleX="62579">
        <dgm:presLayoutVars>
          <dgm:bulletEnabled val="1"/>
        </dgm:presLayoutVars>
      </dgm:prSet>
      <dgm:spPr/>
    </dgm:pt>
    <dgm:pt modelId="{484887A1-2A32-45E4-93A2-8514642E529B}" type="pres">
      <dgm:prSet presAssocID="{B50E30A7-95FB-4DC3-B223-503CA9DDDE31}" presName="spNode" presStyleCnt="0"/>
      <dgm:spPr/>
    </dgm:pt>
    <dgm:pt modelId="{2E8C82DE-BD44-46EA-B510-538A8975BF9D}" type="pres">
      <dgm:prSet presAssocID="{86CB1226-AC59-4924-8B70-2447D94A2842}" presName="sibTrans" presStyleLbl="sibTrans1D1" presStyleIdx="3" presStyleCnt="5"/>
      <dgm:spPr/>
    </dgm:pt>
    <dgm:pt modelId="{B18739EC-A0FB-4598-99F0-88712C7F2F55}" type="pres">
      <dgm:prSet presAssocID="{226DC0EB-1777-408D-80D4-8314C9337152}" presName="node" presStyleLbl="node1" presStyleIdx="4" presStyleCnt="5" custScaleX="55882">
        <dgm:presLayoutVars>
          <dgm:bulletEnabled val="1"/>
        </dgm:presLayoutVars>
      </dgm:prSet>
      <dgm:spPr/>
    </dgm:pt>
    <dgm:pt modelId="{D7457D8E-37C6-4BE8-B337-9322794C8169}" type="pres">
      <dgm:prSet presAssocID="{226DC0EB-1777-408D-80D4-8314C9337152}" presName="spNode" presStyleCnt="0"/>
      <dgm:spPr/>
    </dgm:pt>
    <dgm:pt modelId="{11514A95-6F37-4082-A2DC-717F365378BD}" type="pres">
      <dgm:prSet presAssocID="{5278FBF0-5FE7-4D9F-BD20-687BA3D7C4E1}" presName="sibTrans" presStyleLbl="sibTrans1D1" presStyleIdx="4" presStyleCnt="5"/>
      <dgm:spPr/>
    </dgm:pt>
  </dgm:ptLst>
  <dgm:cxnLst>
    <dgm:cxn modelId="{A6AAE506-166C-4A7F-84D5-C77B2E62CADA}" type="presOf" srcId="{5278FBF0-5FE7-4D9F-BD20-687BA3D7C4E1}" destId="{11514A95-6F37-4082-A2DC-717F365378BD}" srcOrd="0" destOrd="0" presId="urn:microsoft.com/office/officeart/2005/8/layout/cycle6"/>
    <dgm:cxn modelId="{80A2F42E-3B91-4BEF-861E-BF7E6775261A}" type="presOf" srcId="{E878E73C-686B-4A8A-BDFD-973798B92F31}" destId="{353A564E-9BD0-4C83-BC3E-8364202E6887}" srcOrd="0" destOrd="0" presId="urn:microsoft.com/office/officeart/2005/8/layout/cycle6"/>
    <dgm:cxn modelId="{68454133-7C84-4C8B-8F5A-7CC905E99B23}" srcId="{DD2F0E86-11FA-4C08-9E87-5883AC6113E9}" destId="{226DC0EB-1777-408D-80D4-8314C9337152}" srcOrd="4" destOrd="0" parTransId="{18CABB44-AD1B-4CBB-9F08-7DD65F5E26E2}" sibTransId="{5278FBF0-5FE7-4D9F-BD20-687BA3D7C4E1}"/>
    <dgm:cxn modelId="{4DE7B536-17EE-4734-85F7-3634E460700E}" type="presOf" srcId="{226DC0EB-1777-408D-80D4-8314C9337152}" destId="{B18739EC-A0FB-4598-99F0-88712C7F2F55}" srcOrd="0" destOrd="0" presId="urn:microsoft.com/office/officeart/2005/8/layout/cycle6"/>
    <dgm:cxn modelId="{A08AA161-872A-42D1-B18F-41DFFD579509}" srcId="{DD2F0E86-11FA-4C08-9E87-5883AC6113E9}" destId="{996C24DD-E703-4912-985B-7118FD5FBE2B}" srcOrd="1" destOrd="0" parTransId="{B2B8624C-CD7B-48EB-8D86-E66CC8467485}" sibTransId="{E878E73C-686B-4A8A-BDFD-973798B92F31}"/>
    <dgm:cxn modelId="{84C23B77-2546-4002-8139-A3BC920ABF50}" type="presOf" srcId="{996C24DD-E703-4912-985B-7118FD5FBE2B}" destId="{5B4B79D7-4143-4887-82AF-2B8F7EBC6CFA}" srcOrd="0" destOrd="0" presId="urn:microsoft.com/office/officeart/2005/8/layout/cycle6"/>
    <dgm:cxn modelId="{2BD22D78-F740-4699-9544-CFF4E2E43D39}" type="presOf" srcId="{B61A0568-6DCB-46E8-946C-14FDD2A2C24A}" destId="{AC4C3055-683B-4FB7-9D7A-9276A4C727D9}" srcOrd="0" destOrd="0" presId="urn:microsoft.com/office/officeart/2005/8/layout/cycle6"/>
    <dgm:cxn modelId="{94496478-48E8-4FC1-8AAB-F2FFFCF33528}" srcId="{DD2F0E86-11FA-4C08-9E87-5883AC6113E9}" destId="{B50E30A7-95FB-4DC3-B223-503CA9DDDE31}" srcOrd="3" destOrd="0" parTransId="{DA43EE57-F4C9-4B2A-8927-1AB5233D5D75}" sibTransId="{86CB1226-AC59-4924-8B70-2447D94A2842}"/>
    <dgm:cxn modelId="{477A4D83-B6D9-471D-926C-4ABD0BE8F13F}" srcId="{DD2F0E86-11FA-4C08-9E87-5883AC6113E9}" destId="{B61A0568-6DCB-46E8-946C-14FDD2A2C24A}" srcOrd="2" destOrd="0" parTransId="{EA08276E-C890-429B-ABBB-A28D7FF356D7}" sibTransId="{1E1D1DB0-34DE-4E51-828C-EE46E8DD434E}"/>
    <dgm:cxn modelId="{A1F91C87-E94B-48F5-9097-22DDB691B496}" type="presOf" srcId="{9A29FC6A-D4D5-48CD-92D4-0983EF34A4AD}" destId="{35C0D5DE-8492-4B5F-B305-047254A00616}" srcOrd="0" destOrd="0" presId="urn:microsoft.com/office/officeart/2005/8/layout/cycle6"/>
    <dgm:cxn modelId="{3E7C3E90-78FF-4A1B-ABA1-B2D28E64937B}" srcId="{DD2F0E86-11FA-4C08-9E87-5883AC6113E9}" destId="{9A29FC6A-D4D5-48CD-92D4-0983EF34A4AD}" srcOrd="0" destOrd="0" parTransId="{556B255A-CCE4-447B-BD30-61AE401DD182}" sibTransId="{D44604D1-AC30-4CCE-BE8E-F24D8F64CBA2}"/>
    <dgm:cxn modelId="{CAD4D1A3-5F0D-4D49-A0F7-2A36F31C1BB0}" type="presOf" srcId="{1E1D1DB0-34DE-4E51-828C-EE46E8DD434E}" destId="{15EBF45F-9077-4D8D-B18A-F3DA709CA93D}" srcOrd="0" destOrd="0" presId="urn:microsoft.com/office/officeart/2005/8/layout/cycle6"/>
    <dgm:cxn modelId="{0BFD09A9-6820-4614-9DF0-940FF2B755A1}" type="presOf" srcId="{DD2F0E86-11FA-4C08-9E87-5883AC6113E9}" destId="{B084BA95-80CD-4899-8461-8D1A0636C78C}" srcOrd="0" destOrd="0" presId="urn:microsoft.com/office/officeart/2005/8/layout/cycle6"/>
    <dgm:cxn modelId="{AB786BC5-2510-4E2A-B722-8A284FDBA538}" type="presOf" srcId="{86CB1226-AC59-4924-8B70-2447D94A2842}" destId="{2E8C82DE-BD44-46EA-B510-538A8975BF9D}" srcOrd="0" destOrd="0" presId="urn:microsoft.com/office/officeart/2005/8/layout/cycle6"/>
    <dgm:cxn modelId="{5603EFE3-96EC-4286-84D4-386FB27F1806}" type="presOf" srcId="{B50E30A7-95FB-4DC3-B223-503CA9DDDE31}" destId="{0A87AA87-CA95-4772-9801-5441D4A9226E}" srcOrd="0" destOrd="0" presId="urn:microsoft.com/office/officeart/2005/8/layout/cycle6"/>
    <dgm:cxn modelId="{3EF21AF5-EA70-421F-8B99-54ADF9B5C37A}" type="presOf" srcId="{D44604D1-AC30-4CCE-BE8E-F24D8F64CBA2}" destId="{9EB56024-2F68-4BDA-A0C0-5FB542E72F04}" srcOrd="0" destOrd="0" presId="urn:microsoft.com/office/officeart/2005/8/layout/cycle6"/>
    <dgm:cxn modelId="{4B495E7D-6ED7-49AC-A520-0808162DFB43}" type="presParOf" srcId="{B084BA95-80CD-4899-8461-8D1A0636C78C}" destId="{35C0D5DE-8492-4B5F-B305-047254A00616}" srcOrd="0" destOrd="0" presId="urn:microsoft.com/office/officeart/2005/8/layout/cycle6"/>
    <dgm:cxn modelId="{1BE2B3EC-B904-42CC-9668-A85F7B913F0D}" type="presParOf" srcId="{B084BA95-80CD-4899-8461-8D1A0636C78C}" destId="{E1A41C80-99A5-41AB-A796-6719492187B9}" srcOrd="1" destOrd="0" presId="urn:microsoft.com/office/officeart/2005/8/layout/cycle6"/>
    <dgm:cxn modelId="{55BA656A-2B61-4959-B128-EF4E01DF1EDD}" type="presParOf" srcId="{B084BA95-80CD-4899-8461-8D1A0636C78C}" destId="{9EB56024-2F68-4BDA-A0C0-5FB542E72F04}" srcOrd="2" destOrd="0" presId="urn:microsoft.com/office/officeart/2005/8/layout/cycle6"/>
    <dgm:cxn modelId="{788E3C3E-A11F-450D-B8C3-BA67598B5BE3}" type="presParOf" srcId="{B084BA95-80CD-4899-8461-8D1A0636C78C}" destId="{5B4B79D7-4143-4887-82AF-2B8F7EBC6CFA}" srcOrd="3" destOrd="0" presId="urn:microsoft.com/office/officeart/2005/8/layout/cycle6"/>
    <dgm:cxn modelId="{7600CEB6-BCD1-4800-88D3-BEED70D9C086}" type="presParOf" srcId="{B084BA95-80CD-4899-8461-8D1A0636C78C}" destId="{3BC3D198-372B-497E-9336-D585A35ADC99}" srcOrd="4" destOrd="0" presId="urn:microsoft.com/office/officeart/2005/8/layout/cycle6"/>
    <dgm:cxn modelId="{74E07F25-005F-4B54-A5C1-7D956DBA47AA}" type="presParOf" srcId="{B084BA95-80CD-4899-8461-8D1A0636C78C}" destId="{353A564E-9BD0-4C83-BC3E-8364202E6887}" srcOrd="5" destOrd="0" presId="urn:microsoft.com/office/officeart/2005/8/layout/cycle6"/>
    <dgm:cxn modelId="{84B241BA-6CDC-48BB-80C9-3CBF42588CC5}" type="presParOf" srcId="{B084BA95-80CD-4899-8461-8D1A0636C78C}" destId="{AC4C3055-683B-4FB7-9D7A-9276A4C727D9}" srcOrd="6" destOrd="0" presId="urn:microsoft.com/office/officeart/2005/8/layout/cycle6"/>
    <dgm:cxn modelId="{985DDB4C-9856-40CD-9AEE-7DCAF2ADCD19}" type="presParOf" srcId="{B084BA95-80CD-4899-8461-8D1A0636C78C}" destId="{61B4EB8B-A8A6-4A6F-9E5B-D4DAD7D4CA6B}" srcOrd="7" destOrd="0" presId="urn:microsoft.com/office/officeart/2005/8/layout/cycle6"/>
    <dgm:cxn modelId="{D0F98D75-56AB-4753-B107-573D1B984B0F}" type="presParOf" srcId="{B084BA95-80CD-4899-8461-8D1A0636C78C}" destId="{15EBF45F-9077-4D8D-B18A-F3DA709CA93D}" srcOrd="8" destOrd="0" presId="urn:microsoft.com/office/officeart/2005/8/layout/cycle6"/>
    <dgm:cxn modelId="{E602A4B7-D15E-4A75-B46C-A1F84D062FD4}" type="presParOf" srcId="{B084BA95-80CD-4899-8461-8D1A0636C78C}" destId="{0A87AA87-CA95-4772-9801-5441D4A9226E}" srcOrd="9" destOrd="0" presId="urn:microsoft.com/office/officeart/2005/8/layout/cycle6"/>
    <dgm:cxn modelId="{08EEFCAC-E413-47BA-9209-8E194A15FC83}" type="presParOf" srcId="{B084BA95-80CD-4899-8461-8D1A0636C78C}" destId="{484887A1-2A32-45E4-93A2-8514642E529B}" srcOrd="10" destOrd="0" presId="urn:microsoft.com/office/officeart/2005/8/layout/cycle6"/>
    <dgm:cxn modelId="{02A4A5B6-E355-4E56-8464-E4E2D58D0BBC}" type="presParOf" srcId="{B084BA95-80CD-4899-8461-8D1A0636C78C}" destId="{2E8C82DE-BD44-46EA-B510-538A8975BF9D}" srcOrd="11" destOrd="0" presId="urn:microsoft.com/office/officeart/2005/8/layout/cycle6"/>
    <dgm:cxn modelId="{C672EE5A-50AD-4FBB-A499-71B7B63707E6}" type="presParOf" srcId="{B084BA95-80CD-4899-8461-8D1A0636C78C}" destId="{B18739EC-A0FB-4598-99F0-88712C7F2F55}" srcOrd="12" destOrd="0" presId="urn:microsoft.com/office/officeart/2005/8/layout/cycle6"/>
    <dgm:cxn modelId="{6377045C-C64B-4970-B556-319B8A17397B}" type="presParOf" srcId="{B084BA95-80CD-4899-8461-8D1A0636C78C}" destId="{D7457D8E-37C6-4BE8-B337-9322794C8169}" srcOrd="13" destOrd="0" presId="urn:microsoft.com/office/officeart/2005/8/layout/cycle6"/>
    <dgm:cxn modelId="{1A6C5BD5-B67C-45C3-817A-AAB9027B52E2}" type="presParOf" srcId="{B084BA95-80CD-4899-8461-8D1A0636C78C}" destId="{11514A95-6F37-4082-A2DC-717F365378BD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0D5DE-8492-4B5F-B305-047254A00616}">
      <dsp:nvSpPr>
        <dsp:cNvPr id="0" name=""/>
        <dsp:cNvSpPr/>
      </dsp:nvSpPr>
      <dsp:spPr>
        <a:xfrm>
          <a:off x="5106913" y="4741"/>
          <a:ext cx="1781995" cy="1735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400" kern="1200" dirty="0">
              <a:latin typeface="Montserrat Black" panose="00000A00000000000000" pitchFamily="2" charset="0"/>
            </a:rPr>
            <a:t>1</a:t>
          </a:r>
          <a:endParaRPr lang="en-US" sz="6400" kern="1200" dirty="0">
            <a:latin typeface="Montserrat Black" panose="00000A00000000000000" pitchFamily="2" charset="0"/>
          </a:endParaRPr>
        </a:p>
      </dsp:txBody>
      <dsp:txXfrm>
        <a:off x="5191632" y="89460"/>
        <a:ext cx="1612557" cy="1566046"/>
      </dsp:txXfrm>
    </dsp:sp>
    <dsp:sp modelId="{9EB56024-2F68-4BDA-A0C0-5FB542E72F04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379665" y="122844"/>
              </a:moveTo>
              <a:arcTo wR="3465188" hR="3465188" stAng="17118109" swAng="241676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B79D7-4143-4887-82AF-2B8F7EBC6CFA}">
      <dsp:nvSpPr>
        <dsp:cNvPr id="0" name=""/>
        <dsp:cNvSpPr/>
      </dsp:nvSpPr>
      <dsp:spPr>
        <a:xfrm>
          <a:off x="8351307" y="2399127"/>
          <a:ext cx="1884389" cy="1735484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8436026" y="2483846"/>
        <a:ext cx="1714951" cy="1566046"/>
      </dsp:txXfrm>
    </dsp:sp>
    <dsp:sp modelId="{353A564E-9BD0-4C83-BC3E-8364202E6887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925688" y="3284986"/>
              </a:moveTo>
              <a:arcTo wR="3465188" hR="3465188" stAng="21421144" swAng="2269160"/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C3055-683B-4FB7-9D7A-9276A4C727D9}">
      <dsp:nvSpPr>
        <dsp:cNvPr id="0" name=""/>
        <dsp:cNvSpPr/>
      </dsp:nvSpPr>
      <dsp:spPr>
        <a:xfrm>
          <a:off x="7240514" y="6273326"/>
          <a:ext cx="1588369" cy="173548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7318052" y="6350864"/>
        <a:ext cx="1433293" cy="1580408"/>
      </dsp:txXfrm>
    </dsp:sp>
    <dsp:sp modelId="{15EBF45F-9077-4D8D-B18A-F3DA709CA93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684945" y="6708601"/>
              </a:moveTo>
              <a:arcTo wR="3465188" hR="3465188" stAng="4163407" swAng="2429465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7AA87-CA95-4772-9801-5441D4A9226E}">
      <dsp:nvSpPr>
        <dsp:cNvPr id="0" name=""/>
        <dsp:cNvSpPr/>
      </dsp:nvSpPr>
      <dsp:spPr>
        <a:xfrm>
          <a:off x="3125702" y="6273326"/>
          <a:ext cx="1670844" cy="1735484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3207266" y="6354890"/>
        <a:ext cx="1507716" cy="1572356"/>
      </dsp:txXfrm>
    </dsp:sp>
    <dsp:sp modelId="{2E8C82DE-BD44-46EA-B510-538A8975BF9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580615" y="5385285"/>
              </a:moveTo>
              <a:arcTo wR="3465188" hR="3465188" stAng="8781032" swAng="2198505"/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739EC-A0FB-4598-99F0-88712C7F2F55}">
      <dsp:nvSpPr>
        <dsp:cNvPr id="0" name=""/>
        <dsp:cNvSpPr/>
      </dsp:nvSpPr>
      <dsp:spPr>
        <a:xfrm>
          <a:off x="1956303" y="2399127"/>
          <a:ext cx="1492036" cy="17354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2029138" y="2471962"/>
        <a:ext cx="1346366" cy="1589814"/>
      </dsp:txXfrm>
    </dsp:sp>
    <dsp:sp modelId="{11514A95-6F37-4082-A2DC-717F365378B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06655" y="1506535"/>
              </a:moveTo>
              <a:arcTo wR="3465188" hR="3465188" stAng="12865126" swAng="2416765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D134C-7DAD-4147-92E1-8573477821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2028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20091" y="5298354"/>
            <a:ext cx="13533987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1: Thiên nhiên trong tranh 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415247" y="3860101"/>
            <a:ext cx="15958952" cy="931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60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6000" dirty="0">
              <a:solidFill>
                <a:srgbClr val="F45293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73E9AC-421B-DE83-B6D2-C9532C393CF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111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017" y="55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9906000" y="-266700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8426" y="505273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10932" y="1438005"/>
            <a:ext cx="15237898" cy="125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tranh cắt dán về cảnh vật thiên nhiên bằng giấy bìa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43517" y="505273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1600200" y="5660300"/>
            <a:ext cx="15476974" cy="14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hình minh hoạ ở trang 14 trong SGK Mĩ thuật 5 để nhận biết hình thức của bức tranh cắt dán bằng giấy bìa. 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20929D3C-7F8B-ADAB-63F8-D3E93F6A4421}"/>
              </a:ext>
            </a:extLst>
          </p:cNvPr>
          <p:cNvSpPr/>
          <p:nvPr/>
        </p:nvSpPr>
        <p:spPr>
          <a:xfrm>
            <a:off x="-66017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tree cut out of cardboard&#10;&#10;Description automatically generated">
            <a:extLst>
              <a:ext uri="{FF2B5EF4-FFF2-40B4-BE49-F238E27FC236}">
                <a16:creationId xmlns:a16="http://schemas.microsoft.com/office/drawing/2014/main" id="{9849EF6C-B8DD-4E32-3678-04826EE0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1" y="965200"/>
            <a:ext cx="6643496" cy="835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32CABFD8-A9BB-6E11-D88F-F0FED6BE0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295921"/>
            <a:ext cx="7937501" cy="569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7DA4FB-DC30-FF57-EBCD-C512ED5E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78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017" y="55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9906000" y="-266700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8426" y="505273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10932" y="1438005"/>
            <a:ext cx="15237898" cy="125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tranh cắt dán về cảnh vật thiên nhiên bằng giấy bìa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94145" y="26670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1058427" y="5503362"/>
            <a:ext cx="15476974" cy="18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Em chia sẻ về bức tranh cắt dán bằng giấy bìa các em sẽ tạo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Các em thực hiện tạo bức tranh cắt dán về cảnh vật thiên nhiên theo ý thích bằng giấy bìa. </a:t>
            </a:r>
            <a:endParaRPr lang="en-US" sz="3600" dirty="0">
              <a:latin typeface="Montserrat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96CEE-57A7-7075-1944-31B3EA367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254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133600" y="4779106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32051" y="33533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363B0-B52B-B11F-03CE-F16BE143C202}"/>
              </a:ext>
            </a:extLst>
          </p:cNvPr>
          <p:cNvCxnSpPr>
            <a:cxnSpLocks/>
          </p:cNvCxnSpPr>
          <p:nvPr/>
        </p:nvCxnSpPr>
        <p:spPr>
          <a:xfrm>
            <a:off x="13525499" y="5651500"/>
            <a:ext cx="44958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411CB2-37B1-CDD8-02DC-8B79C4743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211266"/>
              </p:ext>
            </p:extLst>
          </p:nvPr>
        </p:nvGraphicFramePr>
        <p:xfrm>
          <a:off x="3390899" y="16637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C5CF9-D36D-97E1-29B0-918CED1B4FA8}"/>
              </a:ext>
            </a:extLst>
          </p:cNvPr>
          <p:cNvCxnSpPr>
            <a:cxnSpLocks/>
          </p:cNvCxnSpPr>
          <p:nvPr/>
        </p:nvCxnSpPr>
        <p:spPr>
          <a:xfrm>
            <a:off x="10096499" y="2603500"/>
            <a:ext cx="57912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14F40-30F5-4528-344F-6535982D6ADF}"/>
              </a:ext>
            </a:extLst>
          </p:cNvPr>
          <p:cNvCxnSpPr>
            <a:cxnSpLocks/>
          </p:cNvCxnSpPr>
          <p:nvPr/>
        </p:nvCxnSpPr>
        <p:spPr>
          <a:xfrm>
            <a:off x="12153899" y="9613900"/>
            <a:ext cx="58674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F0626-03A7-3893-E8D8-FF540F414D68}"/>
              </a:ext>
            </a:extLst>
          </p:cNvPr>
          <p:cNvCxnSpPr>
            <a:cxnSpLocks/>
          </p:cNvCxnSpPr>
          <p:nvPr/>
        </p:nvCxnSpPr>
        <p:spPr>
          <a:xfrm>
            <a:off x="609600" y="5651500"/>
            <a:ext cx="4686299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5191E0-9054-162C-066C-39AED4AE1C78}"/>
              </a:ext>
            </a:extLst>
          </p:cNvPr>
          <p:cNvCxnSpPr>
            <a:cxnSpLocks/>
          </p:cNvCxnSpPr>
          <p:nvPr/>
        </p:nvCxnSpPr>
        <p:spPr>
          <a:xfrm>
            <a:off x="800099" y="9574882"/>
            <a:ext cx="57150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C6DF0B-7F4E-53E9-1D52-AA86EF705A87}"/>
              </a:ext>
            </a:extLst>
          </p:cNvPr>
          <p:cNvSpPr txBox="1"/>
          <p:nvPr/>
        </p:nvSpPr>
        <p:spPr>
          <a:xfrm>
            <a:off x="10291589" y="1954288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Cố định khuôn in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EA42-D761-0203-2CB0-407536800B2E}"/>
              </a:ext>
            </a:extLst>
          </p:cNvPr>
          <p:cNvSpPr txBox="1"/>
          <p:nvPr/>
        </p:nvSpPr>
        <p:spPr>
          <a:xfrm>
            <a:off x="13677899" y="4183846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Đặt tờ giấy lên khuôn in rồi cố định một cạnh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D7765-6E4A-5358-2570-5F0BCD9264FC}"/>
              </a:ext>
            </a:extLst>
          </p:cNvPr>
          <p:cNvSpPr txBox="1"/>
          <p:nvPr/>
        </p:nvSpPr>
        <p:spPr>
          <a:xfrm>
            <a:off x="12534899" y="7759000"/>
            <a:ext cx="5219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Pha màu đều rôi thấm vào miếng mút. Dập nhẹ cho màu từ miếng mút thấm đều lên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C04E7-F284-9326-1F8C-5A48862C77D7}"/>
              </a:ext>
            </a:extLst>
          </p:cNvPr>
          <p:cNvSpPr txBox="1"/>
          <p:nvPr/>
        </p:nvSpPr>
        <p:spPr>
          <a:xfrm>
            <a:off x="257175" y="8117182"/>
            <a:ext cx="5953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Đặt giấy lên khuôn in đã có  màu và xoa đều lên mặt giấy cho màu thấm sang giấy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14F2F-61BD-260B-3D34-55FAEA1F223A}"/>
              </a:ext>
            </a:extLst>
          </p:cNvPr>
          <p:cNvSpPr txBox="1"/>
          <p:nvPr/>
        </p:nvSpPr>
        <p:spPr>
          <a:xfrm>
            <a:off x="228600" y="4975080"/>
            <a:ext cx="514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Nhấc giấy ra khỏi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pic>
        <p:nvPicPr>
          <p:cNvPr id="22" name="Picture 21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E4C45F2D-54AC-6674-A275-5495584E2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7200899" y="3815671"/>
            <a:ext cx="4343400" cy="4447052"/>
          </a:xfrm>
          <a:prstGeom prst="ellipse">
            <a:avLst/>
          </a:prstGeom>
          <a:effectLst>
            <a:glow rad="330200">
              <a:srgbClr val="DDCBA9"/>
            </a:glow>
            <a:softEdge rad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215EBB-3591-C73E-1667-1EAAF9D7540A}"/>
              </a:ext>
            </a:extLst>
          </p:cNvPr>
          <p:cNvSpPr txBox="1"/>
          <p:nvPr/>
        </p:nvSpPr>
        <p:spPr>
          <a:xfrm>
            <a:off x="1371599" y="667561"/>
            <a:ext cx="1215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u="sng" dirty="0">
                <a:latin typeface="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3600" u="sng" dirty="0">
              <a:latin typeface="Montserrat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4EE49-E295-4E4F-93AC-AEB200A23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346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ece of paper with a tree cut out of it&#10;&#10;Description automatically generated">
            <a:extLst>
              <a:ext uri="{FF2B5EF4-FFF2-40B4-BE49-F238E27FC236}">
                <a16:creationId xmlns:a16="http://schemas.microsoft.com/office/drawing/2014/main" id="{29E605B1-5EF6-ACE3-58A5-77FDEB00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5" b="2"/>
          <a:stretch/>
        </p:blipFill>
        <p:spPr>
          <a:xfrm>
            <a:off x="12185113" y="663667"/>
            <a:ext cx="5188488" cy="4343161"/>
          </a:xfrm>
          <a:prstGeom prst="rect">
            <a:avLst/>
          </a:prstGeom>
        </p:spPr>
      </p:pic>
      <p:pic>
        <p:nvPicPr>
          <p:cNvPr id="31" name="Picture 30" descr="A hand holding a sponge over a piece of paper&#10;&#10;Description automatically generated">
            <a:extLst>
              <a:ext uri="{FF2B5EF4-FFF2-40B4-BE49-F238E27FC236}">
                <a16:creationId xmlns:a16="http://schemas.microsoft.com/office/drawing/2014/main" id="{4D76B16E-7BA3-52E6-63BA-FB935CE6A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7257" b="2"/>
          <a:stretch/>
        </p:blipFill>
        <p:spPr>
          <a:xfrm>
            <a:off x="6248401" y="5643014"/>
            <a:ext cx="5188488" cy="4343161"/>
          </a:xfrm>
          <a:prstGeom prst="rect">
            <a:avLst/>
          </a:prstGeom>
        </p:spPr>
      </p:pic>
      <p:pic>
        <p:nvPicPr>
          <p:cNvPr id="27" name="Picture 26" descr="A drawing of a house and a tree&#10;&#10;Description automatically generated">
            <a:extLst>
              <a:ext uri="{FF2B5EF4-FFF2-40B4-BE49-F238E27FC236}">
                <a16:creationId xmlns:a16="http://schemas.microsoft.com/office/drawing/2014/main" id="{445AA8BC-AE97-23B9-0A14-09825F25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7120" b="2"/>
          <a:stretch/>
        </p:blipFill>
        <p:spPr>
          <a:xfrm>
            <a:off x="6248401" y="663667"/>
            <a:ext cx="5188488" cy="4343161"/>
          </a:xfrm>
          <a:prstGeom prst="rect">
            <a:avLst/>
          </a:prstGeom>
        </p:spPr>
      </p:pic>
      <p:pic>
        <p:nvPicPr>
          <p:cNvPr id="19" name="Picture 18" descr="A roll of paper with a drawing of a house and a tree&#10;&#10;Description automatically generated">
            <a:extLst>
              <a:ext uri="{FF2B5EF4-FFF2-40B4-BE49-F238E27FC236}">
                <a16:creationId xmlns:a16="http://schemas.microsoft.com/office/drawing/2014/main" id="{46324F5D-01D8-9B83-8BC1-A21E9F83F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-1" b="-1"/>
          <a:stretch/>
        </p:blipFill>
        <p:spPr>
          <a:xfrm>
            <a:off x="286633" y="5642630"/>
            <a:ext cx="5188488" cy="4339175"/>
          </a:xfrm>
          <a:prstGeom prst="rect">
            <a:avLst/>
          </a:prstGeom>
        </p:spPr>
      </p:pic>
      <p:pic>
        <p:nvPicPr>
          <p:cNvPr id="3" name="Picture 2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8B2D64E5-F358-38FE-0328-D9C5A6B6D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2498" b="-2"/>
          <a:stretch/>
        </p:blipFill>
        <p:spPr>
          <a:xfrm>
            <a:off x="286633" y="663283"/>
            <a:ext cx="5188488" cy="4339175"/>
          </a:xfrm>
          <a:prstGeom prst="rect">
            <a:avLst/>
          </a:prstGeom>
        </p:spPr>
      </p:pic>
      <p:pic>
        <p:nvPicPr>
          <p:cNvPr id="11" name="Picture 10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AA274B79-0F00-DCF8-982E-E6E6F47C8A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12185113" y="5642630"/>
            <a:ext cx="5188488" cy="43391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44BA7E-0575-A155-A5FC-632C72C2719A}"/>
              </a:ext>
            </a:extLst>
          </p:cNvPr>
          <p:cNvSpPr/>
          <p:nvPr/>
        </p:nvSpPr>
        <p:spPr>
          <a:xfrm>
            <a:off x="6102888" y="4537616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1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81D1A4-7FD4-90CA-3511-FB1CE2B5F57D}"/>
              </a:ext>
            </a:extLst>
          </p:cNvPr>
          <p:cNvSpPr/>
          <p:nvPr/>
        </p:nvSpPr>
        <p:spPr>
          <a:xfrm>
            <a:off x="12115800" y="4602597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2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6FC282-01D5-307B-F2F3-2C8B7671C9A6}"/>
              </a:ext>
            </a:extLst>
          </p:cNvPr>
          <p:cNvSpPr/>
          <p:nvPr/>
        </p:nvSpPr>
        <p:spPr>
          <a:xfrm>
            <a:off x="245536" y="9535320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3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71DA0A-0C24-F046-647B-124EFB0FFAD7}"/>
              </a:ext>
            </a:extLst>
          </p:cNvPr>
          <p:cNvSpPr/>
          <p:nvPr/>
        </p:nvSpPr>
        <p:spPr>
          <a:xfrm>
            <a:off x="6204194" y="9535319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4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28F21A-5C8D-5996-DC69-A69CB31C70E9}"/>
              </a:ext>
            </a:extLst>
          </p:cNvPr>
          <p:cNvSpPr/>
          <p:nvPr/>
        </p:nvSpPr>
        <p:spPr>
          <a:xfrm>
            <a:off x="12162852" y="9535318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5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07F22-A695-4C4D-3763-5849DBAEA2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17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50724" y="4479999"/>
            <a:ext cx="15237898" cy="206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400" b="1" dirty="0">
                <a:solidFill>
                  <a:srgbClr val="59A09D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bức tranh từ khuôn in bằng giấy bìa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tree with leaves and a arrow&#10;&#10;Description automatically generated with medium confidence">
            <a:extLst>
              <a:ext uri="{FF2B5EF4-FFF2-40B4-BE49-F238E27FC236}">
                <a16:creationId xmlns:a16="http://schemas.microsoft.com/office/drawing/2014/main" id="{CD8B0844-9A2E-BEDD-917D-6DE0AB33D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07" y="125187"/>
            <a:ext cx="2267658" cy="3171546"/>
          </a:xfrm>
          <a:prstGeom prst="rect">
            <a:avLst/>
          </a:prstGeom>
        </p:spPr>
      </p:pic>
      <p:pic>
        <p:nvPicPr>
          <p:cNvPr id="21" name="Picture 20" descr="A yellow and blue print&#10;&#10;Description automatically generated">
            <a:extLst>
              <a:ext uri="{FF2B5EF4-FFF2-40B4-BE49-F238E27FC236}">
                <a16:creationId xmlns:a16="http://schemas.microsoft.com/office/drawing/2014/main" id="{5FA3A101-2AE0-9C0C-8FB8-C0917EE42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7007" y="-165376"/>
            <a:ext cx="2748461" cy="3765014"/>
          </a:xfrm>
          <a:prstGeom prst="rect">
            <a:avLst/>
          </a:prstGeom>
        </p:spPr>
      </p:pic>
      <p:pic>
        <p:nvPicPr>
          <p:cNvPr id="25" name="Picture 24" descr="A drawing of a castle and trees&#10;&#10;Description automatically generated">
            <a:extLst>
              <a:ext uri="{FF2B5EF4-FFF2-40B4-BE49-F238E27FC236}">
                <a16:creationId xmlns:a16="http://schemas.microsoft.com/office/drawing/2014/main" id="{4942A8D7-C03B-9237-EE29-1FE3CE7B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72" y="342902"/>
            <a:ext cx="3797728" cy="2743859"/>
          </a:xfrm>
          <a:prstGeom prst="rect">
            <a:avLst/>
          </a:prstGeom>
        </p:spPr>
      </p:pic>
      <p:pic>
        <p:nvPicPr>
          <p:cNvPr id="29" name="Picture 28" descr="A black and white drawing of trees&#10;&#10;Description automatically generated">
            <a:extLst>
              <a:ext uri="{FF2B5EF4-FFF2-40B4-BE49-F238E27FC236}">
                <a16:creationId xmlns:a16="http://schemas.microsoft.com/office/drawing/2014/main" id="{0702DF1D-2FA8-975F-F148-C02D5E66F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85" y="3564507"/>
            <a:ext cx="2283498" cy="3171522"/>
          </a:xfrm>
          <a:prstGeom prst="rect">
            <a:avLst/>
          </a:prstGeom>
        </p:spPr>
      </p:pic>
      <p:pic>
        <p:nvPicPr>
          <p:cNvPr id="3" name="Picture 2" descr="A drawing of trees and bushes&#10;&#10;Description automatically generated">
            <a:extLst>
              <a:ext uri="{FF2B5EF4-FFF2-40B4-BE49-F238E27FC236}">
                <a16:creationId xmlns:a16="http://schemas.microsoft.com/office/drawing/2014/main" id="{CCCFAB46-CD58-5B96-C7C1-5577606EE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0" y="7003298"/>
            <a:ext cx="2290280" cy="315900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32690" y="3450961"/>
            <a:ext cx="6355310" cy="683604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0C3CDC-2E45-DA90-9474-E7A4A5D95743}"/>
              </a:ext>
            </a:extLst>
          </p:cNvPr>
          <p:cNvSpPr txBox="1"/>
          <p:nvPr/>
        </p:nvSpPr>
        <p:spPr>
          <a:xfrm>
            <a:off x="12344400" y="5004006"/>
            <a:ext cx="5562600" cy="3464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sz="5600" dirty="0">
                <a:solidFill>
                  <a:srgbClr val="FFFFFF"/>
                </a:solidFill>
                <a:ea typeface="+mj-ea"/>
                <a:cs typeface="+mj-cs"/>
              </a:rPr>
              <a:t>Lưu ý: Có thể in được nhiều bức tranh với các màu khác nhau từ một khuôn in.</a:t>
            </a:r>
            <a:endParaRPr lang="en-US" sz="5600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5600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8661"/>
            <a:ext cx="18283428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857322"/>
            <a:ext cx="609648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478" y="-1020"/>
            <a:ext cx="0" cy="10287004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31113" y="-1020"/>
            <a:ext cx="0" cy="336042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-up of a linocut&#10;&#10;Description automatically generated">
            <a:extLst>
              <a:ext uri="{FF2B5EF4-FFF2-40B4-BE49-F238E27FC236}">
                <a16:creationId xmlns:a16="http://schemas.microsoft.com/office/drawing/2014/main" id="{24225FA4-6038-FAB5-5842-F4716C05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059654" y="4734845"/>
            <a:ext cx="6083801" cy="4334708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510954" y="8004373"/>
            <a:ext cx="2839042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18F694-92C7-CF70-08F5-61201C820D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128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268</Words>
  <Application>Microsoft Office PowerPoint</Application>
  <PresentationFormat>Custom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Calibri</vt:lpstr>
      <vt:lpstr>Montserrat Black</vt:lpstr>
      <vt:lpstr>Montserrat SemiBold</vt:lpstr>
      <vt:lpstr>Arial</vt:lpstr>
      <vt:lpstr>Montserrat Medium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Ngoc Quoc Khanh 20226047</cp:lastModifiedBy>
  <cp:revision>25</cp:revision>
  <dcterms:created xsi:type="dcterms:W3CDTF">2006-08-16T00:00:00Z</dcterms:created>
  <dcterms:modified xsi:type="dcterms:W3CDTF">2025-09-22T02:48:44Z</dcterms:modified>
  <dc:identifier>DAF4j5_yhQ8</dc:identifier>
</cp:coreProperties>
</file>